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Lst>
  <p:sldSz cy="6858000" cx="9144000"/>
  <p:notesSz cx="6858000" cy="9144000"/>
  <p:embeddedFontLst>
    <p:embeddedFont>
      <p:font typeface="Corbel"/>
      <p:regular r:id="rId73"/>
      <p:bold r:id="rId74"/>
      <p:italic r:id="rId75"/>
      <p:boldItalic r:id="rId7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font" Target="fonts/Corbel-regular.fntdata"/><Relationship Id="rId72" Type="http://schemas.openxmlformats.org/officeDocument/2006/relationships/slide" Target="slides/slide68.xml"/><Relationship Id="rId31" Type="http://schemas.openxmlformats.org/officeDocument/2006/relationships/slide" Target="slides/slide27.xml"/><Relationship Id="rId75" Type="http://schemas.openxmlformats.org/officeDocument/2006/relationships/font" Target="fonts/Corbel-italic.fntdata"/><Relationship Id="rId30" Type="http://schemas.openxmlformats.org/officeDocument/2006/relationships/slide" Target="slides/slide26.xml"/><Relationship Id="rId74" Type="http://schemas.openxmlformats.org/officeDocument/2006/relationships/font" Target="fonts/Corbel-bold.fntdata"/><Relationship Id="rId33" Type="http://schemas.openxmlformats.org/officeDocument/2006/relationships/slide" Target="slides/slide29.xml"/><Relationship Id="rId32" Type="http://schemas.openxmlformats.org/officeDocument/2006/relationships/slide" Target="slides/slide28.xml"/><Relationship Id="rId76" Type="http://schemas.openxmlformats.org/officeDocument/2006/relationships/font" Target="fonts/Corbel-boldItalic.fntdata"/><Relationship Id="rId35" Type="http://schemas.openxmlformats.org/officeDocument/2006/relationships/slide" Target="slides/slide31.xml"/><Relationship Id="rId34" Type="http://schemas.openxmlformats.org/officeDocument/2006/relationships/slide" Target="slides/slide30.xml"/><Relationship Id="rId71" Type="http://schemas.openxmlformats.org/officeDocument/2006/relationships/slide" Target="slides/slide67.xml"/><Relationship Id="rId70" Type="http://schemas.openxmlformats.org/officeDocument/2006/relationships/slide" Target="slides/slide66.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slide" Target="slides/slide64.xml"/><Relationship Id="rId23" Type="http://schemas.openxmlformats.org/officeDocument/2006/relationships/slide" Target="slides/slide19.xml"/><Relationship Id="rId67" Type="http://schemas.openxmlformats.org/officeDocument/2006/relationships/slide" Target="slides/slide63.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slide" Target="slides/slide65.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8788"/>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3" y="0"/>
            <a:ext cx="2971800" cy="458788"/>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Shape 6"/>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8787"/>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Shape 139"/>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Welcome to the session on Practical UX: When you have almost no time or money.  </a:t>
            </a:r>
            <a:endParaRPr b="0" i="0" sz="1200" u="none" cap="none" strike="noStrike">
              <a:solidFill>
                <a:schemeClr val="dk1"/>
              </a:solidFill>
              <a:latin typeface="Calibri"/>
              <a:ea typeface="Calibri"/>
              <a:cs typeface="Calibri"/>
              <a:sym typeface="Calibri"/>
            </a:endParaRPr>
          </a:p>
        </p:txBody>
      </p:sp>
      <p:sp>
        <p:nvSpPr>
          <p:cNvPr id="140" name="Shape 140"/>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Shape 202"/>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Basic data can tell us a lot about our users:  how many are there?  How long  are they staying?  Are they returning users?  </a:t>
            </a:r>
            <a:endParaRPr b="0" i="0" sz="1200" u="none" cap="none" strike="noStrike">
              <a:solidFill>
                <a:schemeClr val="dk1"/>
              </a:solidFill>
              <a:latin typeface="Calibri"/>
              <a:ea typeface="Calibri"/>
              <a:cs typeface="Calibri"/>
              <a:sym typeface="Calibri"/>
            </a:endParaRPr>
          </a:p>
        </p:txBody>
      </p:sp>
      <p:sp>
        <p:nvSpPr>
          <p:cNvPr id="203" name="Shape 203"/>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Shape 207"/>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It can show us what they are looking at and what happens when they look at a page.   Knowing what pages your website users spend time on can help you prioritize.  On our website, 75%-80% of our page views are to our legal information pages versus content for lawyers and referrals. That’s where we put a lot of our resources and focus.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It can also give you glimpses into our users.  For example, the difference between dismissed with and without prejudice, which indicates whether someone can refile a dismissed lawsuit or not, is very popular.  If I dig deeper, I can tell you it is less popular if I filter on Illinois users.  But it’s telling too that a lot of users view the page, spend up to 5 minutes on it and then leave the website.  We aren’t enticing them to stay on the site.  They get their answer, we hope, and are done.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So being able to see that kind of information can be very helpful to understanding what your users are doing.</a:t>
            </a:r>
            <a:endParaRPr/>
          </a:p>
        </p:txBody>
      </p:sp>
      <p:sp>
        <p:nvSpPr>
          <p:cNvPr id="208" name="Shape 208"/>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Shape 212"/>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Google also will share demographic data with you.  You do have to specifically enable it and there are privacy issues around this.  You’ll want to make sure your site’s privacy policy allows you to enable it. I know we went back to our pro bono counsel to update our privacy policy before we enabled this.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13" name="Shape 213"/>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Shape 219"/>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But it then allows you to see the gender, age, and interests of your users.  </a:t>
            </a:r>
            <a:endParaRPr b="0" i="0" sz="1200" u="none" cap="none" strike="noStrike">
              <a:solidFill>
                <a:schemeClr val="dk1"/>
              </a:solidFill>
              <a:latin typeface="Calibri"/>
              <a:ea typeface="Calibri"/>
              <a:cs typeface="Calibri"/>
              <a:sym typeface="Calibri"/>
            </a:endParaRPr>
          </a:p>
        </p:txBody>
      </p:sp>
      <p:sp>
        <p:nvSpPr>
          <p:cNvPr id="220" name="Shape 220"/>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Shape 224"/>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Interests track across web visits and allows you to see what Google thinks your users are also interested in.  Keep in mind though that this data is not always collectible; it depends on cookies and privacy settings. We get about 50% of our users. You can use this demographic data to then filter sessions or page views and think about connections.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For example, is there a relationship between legal issues and age?  I'd expect a higher relationship to nursing home content and seniors than other users and for DACA or education rights for younger users.</a:t>
            </a:r>
            <a:endParaRPr b="0" i="0" sz="1200" u="none" cap="none" strike="noStrike">
              <a:solidFill>
                <a:schemeClr val="dk1"/>
              </a:solidFill>
              <a:latin typeface="Calibri"/>
              <a:ea typeface="Calibri"/>
              <a:cs typeface="Calibri"/>
              <a:sym typeface="Calibri"/>
            </a:endParaRPr>
          </a:p>
        </p:txBody>
      </p:sp>
      <p:sp>
        <p:nvSpPr>
          <p:cNvPr id="225" name="Shape 225"/>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Shape 229"/>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Then there is the User explorer.  This is one of the most interesting tools I’ve worked with but it does require time and patience to sift through.  Google can track what it perceives as a single user and allow us to see how they’ve interacted with the web site across time.  We’ve used this to create user personas as it is an incredibly easy way to envision a user using the website.</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It is far faster and cheaper than conducting interviews with users.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30" name="Shape 230"/>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Shape 236"/>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So here’s an example, we have someone who visited the website and landed on our vacate default judgement content.  We have an event created that tracks outgoing links.  This user clicked one that happens to go to a partner website, LawHelp Interactive, that hosts our company’s free online automated documents.  The user then came back to the same piece of content. Over the nexxt few days, the user returned and looked up information on how to e-file…</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37" name="Shape 237"/>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Shape 240"/>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Shape 241"/>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And then landed back on our site and finally landed on Tyler Technologies, which provides e-filing for courts here in Illinois.  Looking at this data, it’s realistic to assume the following scenario:  The user failed to appear in court and had a default judgment entered against them.  He then came to our website, found our automated forms to contest the default judgement, completed those on Law Help Interactive, returned to our site to learn how to e-file and then went to Tyler to actually e-file.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That’s a whole lot of user information that I gleaned in about 5 minutes for free.  It’s all there; we just need to make use of it.  </a:t>
            </a:r>
            <a:endParaRPr b="0" i="0" sz="1200" u="none" cap="none" strike="noStrike">
              <a:solidFill>
                <a:schemeClr val="dk1"/>
              </a:solidFill>
              <a:latin typeface="Calibri"/>
              <a:ea typeface="Calibri"/>
              <a:cs typeface="Calibri"/>
              <a:sym typeface="Calibri"/>
            </a:endParaRPr>
          </a:p>
        </p:txBody>
      </p:sp>
      <p:sp>
        <p:nvSpPr>
          <p:cNvPr id="242" name="Shape 242"/>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Shape 246"/>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Feedback surveys can be a great way to get to know a little bit about users…and to gather contact information so you can follow up with more in-depth conversations.  </a:t>
            </a:r>
            <a:endParaRPr/>
          </a:p>
          <a:p>
            <a:pPr indent="0" lvl="0" marL="0"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It’s really important with feedback surveys to keep them short.  Ours has 4 questions.  It tells us just enough to give us an idea of who is using our site and the ”Can we contact you” gives us users’ contact details so we can follow up with email or by phone and follow up with more in-depth questions.  </a:t>
            </a:r>
            <a:endParaRPr/>
          </a:p>
        </p:txBody>
      </p:sp>
      <p:sp>
        <p:nvSpPr>
          <p:cNvPr id="247" name="Shape 247"/>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Shape 252"/>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Shape 253"/>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If your website has a contact us form that goes into a folder, database or to e-mail you have a wealth of user data.  You have feedback from users, their email address (most likely) and why they contacted you  It’s often more time consuming to track but the data is there.</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Look for common themes:  we have a lot of folks who use our contact form because they are looking for legal help.  We auto-direct them to the right resources but it helps us identify what legal problems people are reaching out for...do we have enough content for those?  Are they hard to find?  Should we do more testing on those?</a:t>
            </a:r>
            <a:endParaRPr b="0" i="0" sz="1200" u="none" cap="none" strike="noStrike">
              <a:solidFill>
                <a:schemeClr val="dk1"/>
              </a:solidFill>
              <a:latin typeface="Calibri"/>
              <a:ea typeface="Calibri"/>
              <a:cs typeface="Calibri"/>
              <a:sym typeface="Calibri"/>
            </a:endParaRPr>
          </a:p>
        </p:txBody>
      </p:sp>
      <p:sp>
        <p:nvSpPr>
          <p:cNvPr id="254" name="Shape 254"/>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Shape 146"/>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Today we are going to talk mostly about doing user research and user testing through the lens of not having a lot of money or time in which to do it.  We’ll talk of course about why we do it as well.  </a:t>
            </a:r>
            <a:endParaRPr b="0" i="0" sz="1200" u="none" cap="none" strike="noStrike">
              <a:solidFill>
                <a:schemeClr val="dk1"/>
              </a:solidFill>
              <a:latin typeface="Calibri"/>
              <a:ea typeface="Calibri"/>
              <a:cs typeface="Calibri"/>
              <a:sym typeface="Calibri"/>
            </a:endParaRPr>
          </a:p>
        </p:txBody>
      </p:sp>
      <p:sp>
        <p:nvSpPr>
          <p:cNvPr id="147" name="Shape 147"/>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Shape 260"/>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Another thing we do, because we do let people join the site, is ask them if they want to be part of future user studies. It’s just a simple yes/no box on our registration form. That has given us a list of over 900 users we can easily reach out to.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One area where we’ve failed, really where I’ve failed, is in keeping those users engaged and ensuring that we have metadata on our users.  Thankfully Aileen looked at the procedures former staff were using and has given us a way to automate parts of the engagement process:  after they sign up on the site, a few days later they get a user survey asking some follow up questions like how comfortable are they using technology?  What’s their education background?  How do they access the internet?  Combined with profile data on our website, tied together by email address with the survey data, we can then target testing to specific segments.  We’re working on defining additional follow up to keep these potential testers engaged.</a:t>
            </a:r>
            <a:endParaRPr b="0" i="0" sz="1200" u="none" cap="none" strike="noStrike">
              <a:solidFill>
                <a:schemeClr val="dk1"/>
              </a:solidFill>
              <a:latin typeface="Calibri"/>
              <a:ea typeface="Calibri"/>
              <a:cs typeface="Calibri"/>
              <a:sym typeface="Calibri"/>
            </a:endParaRPr>
          </a:p>
        </p:txBody>
      </p:sp>
      <p:sp>
        <p:nvSpPr>
          <p:cNvPr id="261" name="Shape 261"/>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Shape 266"/>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Shape 267"/>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So once we’ve collected this research and looked at it, it doesn’t do any good if we don’t do something with it.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228600" lvl="0" marL="228600" marR="0" rtl="0" algn="l">
              <a:spcBef>
                <a:spcPts val="0"/>
              </a:spcBef>
              <a:spcAft>
                <a:spcPts val="0"/>
              </a:spcAft>
              <a:buClr>
                <a:schemeClr val="dk1"/>
              </a:buClr>
              <a:buSzPts val="1200"/>
              <a:buFont typeface="Calibri"/>
              <a:buAutoNum type="arabicParenR"/>
            </a:pPr>
            <a:r>
              <a:rPr b="0" i="0" lang="en-US" sz="1200" u="none" cap="none" strike="noStrike">
                <a:solidFill>
                  <a:schemeClr val="dk1"/>
                </a:solidFill>
                <a:latin typeface="Calibri"/>
                <a:ea typeface="Calibri"/>
                <a:cs typeface="Calibri"/>
                <a:sym typeface="Calibri"/>
              </a:rPr>
              <a:t>Does reviewing the Google analytics data show gaps in the website’s content?  Define action steps to take.</a:t>
            </a:r>
            <a:endParaRPr/>
          </a:p>
          <a:p>
            <a:pPr indent="-228600" lvl="0" marL="228600" marR="0" rtl="0" algn="l">
              <a:spcBef>
                <a:spcPts val="0"/>
              </a:spcBef>
              <a:spcAft>
                <a:spcPts val="0"/>
              </a:spcAft>
              <a:buClr>
                <a:schemeClr val="dk1"/>
              </a:buClr>
              <a:buSzPts val="1200"/>
              <a:buFont typeface="Calibri"/>
              <a:buAutoNum type="arabicParenR"/>
            </a:pPr>
            <a:r>
              <a:rPr b="0" i="0" lang="en-US" sz="1200" u="none" cap="none" strike="noStrike">
                <a:solidFill>
                  <a:schemeClr val="dk1"/>
                </a:solidFill>
                <a:latin typeface="Calibri"/>
                <a:ea typeface="Calibri"/>
                <a:cs typeface="Calibri"/>
                <a:sym typeface="Calibri"/>
              </a:rPr>
              <a:t>Are there pages that have unexpected data?  High bounce rates where you wouldn’t expect?  Long time on short pages? Are you getting feedback that users are struggling with particular tasks?  Use those to prioritize testing</a:t>
            </a:r>
            <a:endParaRPr/>
          </a:p>
          <a:p>
            <a:pPr indent="-228600" lvl="0" marL="228600" marR="0" rtl="0" algn="l">
              <a:spcBef>
                <a:spcPts val="0"/>
              </a:spcBef>
              <a:spcAft>
                <a:spcPts val="0"/>
              </a:spcAft>
              <a:buClr>
                <a:schemeClr val="dk1"/>
              </a:buClr>
              <a:buSzPts val="1200"/>
              <a:buFont typeface="Calibri"/>
              <a:buAutoNum type="arabicParenR"/>
            </a:pPr>
            <a:r>
              <a:rPr b="0" i="0" lang="en-US" sz="1200" u="none" cap="none" strike="noStrike">
                <a:solidFill>
                  <a:schemeClr val="dk1"/>
                </a:solidFill>
                <a:latin typeface="Calibri"/>
                <a:ea typeface="Calibri"/>
                <a:cs typeface="Calibri"/>
                <a:sym typeface="Calibri"/>
              </a:rPr>
              <a:t>Are you learning that your users are accessing the site in ways you didn’t contemplate or ever test for?  Is mobile now 50% of your traffic yet you only ever tested on desktop?  Are people’s paths unusual in your opinion? </a:t>
            </a:r>
            <a:endParaRPr/>
          </a:p>
          <a:p>
            <a:pPr indent="-228600" lvl="0" marL="228600" marR="0" rtl="0" algn="l">
              <a:spcBef>
                <a:spcPts val="0"/>
              </a:spcBef>
              <a:spcAft>
                <a:spcPts val="0"/>
              </a:spcAft>
              <a:buClr>
                <a:schemeClr val="dk1"/>
              </a:buClr>
              <a:buSzPts val="1200"/>
              <a:buFont typeface="Calibri"/>
              <a:buAutoNum type="arabicParenR"/>
            </a:pPr>
            <a:r>
              <a:rPr b="0" i="0" lang="en-US" sz="1200" u="none" cap="none" strike="noStrike">
                <a:solidFill>
                  <a:schemeClr val="dk1"/>
                </a:solidFill>
                <a:latin typeface="Calibri"/>
                <a:ea typeface="Calibri"/>
                <a:cs typeface="Calibri"/>
                <a:sym typeface="Calibri"/>
              </a:rPr>
              <a:t>Finally, developing personas can give you someone to relate to in development.  Instead of ”I’m building this site for users with legal problems,” I can say “Im building this site for Cristina, who is in a legal crisis and searching for help with domestic violence.”  She is one of ILAO’s personas.  For me, thinking about specific “users” can spark my brain differently than trying to solve an abstract problem.</a:t>
            </a:r>
            <a:endParaRPr/>
          </a:p>
        </p:txBody>
      </p:sp>
      <p:sp>
        <p:nvSpPr>
          <p:cNvPr id="268" name="Shape 268"/>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Shape 273"/>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Shape 274"/>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So now that we’ve covered research, let’s talk about user testing.  Testing is critical in software development and user testing is a very important piece.  I have found as a developer time and time again that while ”it works for me” when I put it in front of a user, they might not understand what I meant for them to do.  </a:t>
            </a:r>
            <a:endParaRPr/>
          </a:p>
        </p:txBody>
      </p:sp>
      <p:sp>
        <p:nvSpPr>
          <p:cNvPr id="275" name="Shape 275"/>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Shape 280"/>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Shape 281"/>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User testing doesn’t have to be expensive and it doesn’t have to be as formal as the image here with a window where observers can secretly watch a facilitator guide a user through a set of tasks.  Sure, if we have the time and budget to do that, great.  But there are many types of user testing and many free and cheap ways to do it.  So let’s talk about those.</a:t>
            </a:r>
            <a:endParaRPr b="0" i="0" sz="1200" u="none" cap="none" strike="noStrike">
              <a:solidFill>
                <a:schemeClr val="dk1"/>
              </a:solidFill>
              <a:latin typeface="Calibri"/>
              <a:ea typeface="Calibri"/>
              <a:cs typeface="Calibri"/>
              <a:sym typeface="Calibri"/>
            </a:endParaRPr>
          </a:p>
        </p:txBody>
      </p:sp>
      <p:sp>
        <p:nvSpPr>
          <p:cNvPr id="282" name="Shape 282"/>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Shape 285"/>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Shape 286"/>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First, there are a few things to think about when you start thinking about testing:</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What are we testing?  What we test will often drive the type of test you do. If you want to test whether users can find information on your site, a card sort or tree sort may work best.  If you want to see if users can complete complex tasks, a long form observation test will likely be required.</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Why are we testing?   What are our research goals?  It’s very difficult to test if you don’t know what you are testing for.  Are we trying to find out if a change will spark an increase in user engagement or where the best location for an icon is?  Defining our goals is a key for any user test.</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What users?  This is usually not too hard to figure out but if you have a site like ours with multiple audiences, it’s important to think about who your target users for the test is.  Also, do you care about demographic information? Education or skill level?  Device type?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Timeline.  This can also impact what you test and how.  We’ve had a couple of situations with very tight timelines.  In those instances, it was more efficient for us to use an online test and pay the platform to find users for us rather than to try and actively recruit.</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Budget.  Again, this plays a role.  Maybe you’d like to do in person observation testing but can’t afford to pay users for their time, but you can narrow your testing to a short form that people will more likely do for free.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So let’s get into some different types of testing…</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87" name="Shape 287"/>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Shape 292"/>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Shape 293"/>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five second test is exactly what it sounds like: put an image of a web page in front of a user for 5 seconds, hide the image and ask some questions about what they recall.  </a:t>
            </a:r>
            <a:endParaRPr b="0" i="0" sz="1200" u="none" cap="none" strike="noStrike">
              <a:solidFill>
                <a:schemeClr val="dk1"/>
              </a:solidFill>
              <a:latin typeface="Calibri"/>
              <a:ea typeface="Calibri"/>
              <a:cs typeface="Calibri"/>
              <a:sym typeface="Calibri"/>
            </a:endParaRPr>
          </a:p>
        </p:txBody>
      </p:sp>
      <p:sp>
        <p:nvSpPr>
          <p:cNvPr id="294" name="Shape 294"/>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Shape 299"/>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Shape 300"/>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It allows us to find out if in the limited amount of time we have to make a first impression, are users getting what we want them to get:  who we are, what the site can do for them.  Do they notice calls to action or navigation options? </a:t>
            </a:r>
            <a:endParaRPr b="0" i="0" sz="1200" u="none" cap="none" strike="noStrike">
              <a:solidFill>
                <a:schemeClr val="dk1"/>
              </a:solidFill>
              <a:latin typeface="Calibri"/>
              <a:ea typeface="Calibri"/>
              <a:cs typeface="Calibri"/>
              <a:sym typeface="Calibri"/>
            </a:endParaRPr>
          </a:p>
        </p:txBody>
      </p:sp>
      <p:sp>
        <p:nvSpPr>
          <p:cNvPr id="301" name="Shape 301"/>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Shape 306"/>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Shape 307"/>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There are many ways to do these tests.  We did these out on the streets of downtown Chicago.  Just stopping people and asking if they’d look at the page for a few seconds and answer a couple questions.  Not everyone would but we got enough results in an afternoon.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You can also do these online for free at UsabilityHub and Optimal workshop.</a:t>
            </a:r>
            <a:endParaRPr b="0" i="0" sz="1200" u="none" cap="none" strike="noStrike">
              <a:solidFill>
                <a:schemeClr val="dk1"/>
              </a:solidFill>
              <a:latin typeface="Calibri"/>
              <a:ea typeface="Calibri"/>
              <a:cs typeface="Calibri"/>
              <a:sym typeface="Calibri"/>
            </a:endParaRPr>
          </a:p>
        </p:txBody>
      </p:sp>
      <p:sp>
        <p:nvSpPr>
          <p:cNvPr id="308" name="Shape 308"/>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Shape 313"/>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Shape 314"/>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Another type of testing is to test navigation.  While you can test it within the context of your web pages, if what you want to test is the paths and the labels, card and tree sorts are your best bet because they strip away all elements of design and user interface.</a:t>
            </a:r>
            <a:endParaRPr b="0" i="0" sz="1200" u="none" cap="none" strike="noStrike">
              <a:solidFill>
                <a:schemeClr val="dk1"/>
              </a:solidFill>
              <a:latin typeface="Calibri"/>
              <a:ea typeface="Calibri"/>
              <a:cs typeface="Calibri"/>
              <a:sym typeface="Calibri"/>
            </a:endParaRPr>
          </a:p>
        </p:txBody>
      </p:sp>
      <p:sp>
        <p:nvSpPr>
          <p:cNvPr id="315" name="Shape 315"/>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Shape 320"/>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Shape 321"/>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Card sorts test your labels:  given a set of pages, pieces of content, will users group them the same way you did?  For that you’d do a closed card sort where the user must put the pages into groups of labels you provide.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Or you can do an open card sort where you give the users a set of pages and ask them to group and label them.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Tree sorts are kind of the opposite---you’ve already grouped and labeled the pages and now you want to give users tasks to find their way to the page</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With tree testing, you give the user a task “Find the time Sunday’s sprint start” or “Find the address for the party tonight” on the MidCamp website.  And then provide the possible navigation paths…and users drill down through a navigation tree until they reach the category they would expect to find the information.</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22" name="Shape 322"/>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Shape 153"/>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I'm Gwen Daniels.  I'm the software product director for Illinois Legal Aid Online here in Chicago.  I was primarily a Drupal back-end developer and project manager up until July of last year.  Now I'm focused much more on UX and serving as the product owner for IllinoisLegalAid.org and managing our development team.  I'm on Twitter and Drupal.org as gadaniels72.</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54" name="Shape 154"/>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Shape 327"/>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Shape 328"/>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Card sorts can be done incredibly easily with just index cards.  Tree sorts can be done with a spreadsheet and asking the user to highlight their route.</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Or you can do them online using the free plan from Optimal Workshop, which is what we did.  </a:t>
            </a:r>
            <a:endParaRPr b="0" i="0" sz="1200" u="none" cap="none" strike="noStrike">
              <a:solidFill>
                <a:schemeClr val="dk1"/>
              </a:solidFill>
              <a:latin typeface="Calibri"/>
              <a:ea typeface="Calibri"/>
              <a:cs typeface="Calibri"/>
              <a:sym typeface="Calibri"/>
            </a:endParaRPr>
          </a:p>
        </p:txBody>
      </p:sp>
      <p:sp>
        <p:nvSpPr>
          <p:cNvPr id="329" name="Shape 329"/>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Shape 334"/>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Shape 335"/>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Card sorts can be done on paper or index cards.  Nothing high tech and index cards are cheap.  Just label them with your content titles and let your users group them.</a:t>
            </a:r>
            <a:endParaRPr b="0" i="0" sz="1200" u="none" cap="none" strike="noStrike">
              <a:solidFill>
                <a:schemeClr val="dk1"/>
              </a:solidFill>
              <a:latin typeface="Calibri"/>
              <a:ea typeface="Calibri"/>
              <a:cs typeface="Calibri"/>
              <a:sym typeface="Calibri"/>
            </a:endParaRPr>
          </a:p>
        </p:txBody>
      </p:sp>
      <p:sp>
        <p:nvSpPr>
          <p:cNvPr id="336" name="Shape 336"/>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Shape 340"/>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Shape 341"/>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Or you can do them online.  Optimal Workshop for example, allows for card sorts with up to 30 cards with their free plan.  </a:t>
            </a:r>
            <a:endParaRPr b="0" i="0" sz="1200" u="none" cap="none" strike="noStrike">
              <a:solidFill>
                <a:schemeClr val="dk1"/>
              </a:solidFill>
              <a:latin typeface="Calibri"/>
              <a:ea typeface="Calibri"/>
              <a:cs typeface="Calibri"/>
              <a:sym typeface="Calibri"/>
            </a:endParaRPr>
          </a:p>
        </p:txBody>
      </p:sp>
      <p:sp>
        <p:nvSpPr>
          <p:cNvPr id="342" name="Shape 342"/>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Shape 345"/>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6" name="Shape 346"/>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And then their tools provide free analysis options.  </a:t>
            </a:r>
            <a:endParaRPr b="0" i="0" sz="1200" u="none" cap="none" strike="noStrike">
              <a:solidFill>
                <a:schemeClr val="dk1"/>
              </a:solidFill>
              <a:latin typeface="Calibri"/>
              <a:ea typeface="Calibri"/>
              <a:cs typeface="Calibri"/>
              <a:sym typeface="Calibri"/>
            </a:endParaRPr>
          </a:p>
        </p:txBody>
      </p:sp>
      <p:sp>
        <p:nvSpPr>
          <p:cNvPr id="347" name="Shape 347"/>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Shape 350"/>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Shape 351"/>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You can also use Optimal Workshop for free tree sorts.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52" name="Shape 352"/>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Shape 355"/>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Shape 356"/>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57" name="Shape 357"/>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Shape 360"/>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Shape 361"/>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First-click tests display an image of a web page and a task. The test-taker clicks on that part of the web page (link, graphic, menu, etc.) that they think will help them complete the task.</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There's no opportunity to clarify the task so the task needs to be concise and simple.  </a:t>
            </a:r>
            <a:endParaRPr b="0" i="0" sz="1200" u="none" cap="none" strike="noStrike">
              <a:solidFill>
                <a:schemeClr val="dk1"/>
              </a:solidFill>
              <a:latin typeface="Calibri"/>
              <a:ea typeface="Calibri"/>
              <a:cs typeface="Calibri"/>
              <a:sym typeface="Calibri"/>
            </a:endParaRPr>
          </a:p>
        </p:txBody>
      </p:sp>
      <p:sp>
        <p:nvSpPr>
          <p:cNvPr id="362" name="Shape 362"/>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Shape 367"/>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Shape 368"/>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It’s an important test because if you get the first click wrong, the risk of task failures are huge compared to getting it right.</a:t>
            </a:r>
            <a:endParaRPr b="0" i="0" sz="1200" u="none" cap="none" strike="noStrike">
              <a:solidFill>
                <a:schemeClr val="dk1"/>
              </a:solidFill>
              <a:latin typeface="Calibri"/>
              <a:ea typeface="Calibri"/>
              <a:cs typeface="Calibri"/>
              <a:sym typeface="Calibri"/>
            </a:endParaRPr>
          </a:p>
        </p:txBody>
      </p:sp>
      <p:sp>
        <p:nvSpPr>
          <p:cNvPr id="369" name="Shape 369"/>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Shape 374"/>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Shape 375"/>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Like navigation testing, these can be done on paper with a sketch or a prototype or online with an image and a service that will capture that first click.</a:t>
            </a:r>
            <a:endParaRPr b="0" i="0" sz="1200" u="none" cap="none" strike="noStrike">
              <a:solidFill>
                <a:schemeClr val="dk1"/>
              </a:solidFill>
              <a:latin typeface="Calibri"/>
              <a:ea typeface="Calibri"/>
              <a:cs typeface="Calibri"/>
              <a:sym typeface="Calibri"/>
            </a:endParaRPr>
          </a:p>
        </p:txBody>
      </p:sp>
      <p:sp>
        <p:nvSpPr>
          <p:cNvPr id="376" name="Shape 376"/>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Shape 381"/>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Shape 382"/>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Also free with Optimal Workshop’s free plan.  Limited to 3 tasks.  Limited to 10 responses</a:t>
            </a:r>
            <a:endParaRPr b="0" i="0" sz="1200" u="none" cap="none" strike="noStrike">
              <a:solidFill>
                <a:schemeClr val="dk1"/>
              </a:solidFill>
              <a:latin typeface="Calibri"/>
              <a:ea typeface="Calibri"/>
              <a:cs typeface="Calibri"/>
              <a:sym typeface="Calibri"/>
            </a:endParaRPr>
          </a:p>
        </p:txBody>
      </p:sp>
      <p:sp>
        <p:nvSpPr>
          <p:cNvPr id="383" name="Shape 383"/>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Shape 160"/>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 work for a non-profit here in Chicago, Illinois Legal Aid Online.   Our website is Illinois Legal Aid .org and is built on Drupal 7.  It’s focus is to provide legal information and services to those who have civil legal problems and can’t afford a lawyer.  As you probably know, in criminal matters, one is entitled to a lawyer regardless of whether or not you can afford it.  That’s not true for non-criminal issues like wage theft, child support, divorce, getting an order of protection from abuse, identity theft, consumer issues, or eviction and other housing matters.  That’s where our website comes in.  As a non-profit though, we have limited resources but our users depend on us as often their only resource to securing justice.  </a:t>
            </a:r>
            <a:endParaRPr b="0" i="0" sz="1200" u="none" cap="none" strike="noStrike">
              <a:solidFill>
                <a:schemeClr val="dk1"/>
              </a:solidFill>
              <a:latin typeface="Calibri"/>
              <a:ea typeface="Calibri"/>
              <a:cs typeface="Calibri"/>
              <a:sym typeface="Calibri"/>
            </a:endParaRPr>
          </a:p>
        </p:txBody>
      </p:sp>
      <p:sp>
        <p:nvSpPr>
          <p:cNvPr id="161" name="Shape 161"/>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Shape 386"/>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Shape 387"/>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UsabilityHub also has a free plan that allows you to do first click tests.</a:t>
            </a:r>
            <a:endParaRPr b="0" i="0" sz="1200" u="none" cap="none" strike="noStrike">
              <a:solidFill>
                <a:schemeClr val="dk1"/>
              </a:solidFill>
              <a:latin typeface="Calibri"/>
              <a:ea typeface="Calibri"/>
              <a:cs typeface="Calibri"/>
              <a:sym typeface="Calibri"/>
            </a:endParaRPr>
          </a:p>
        </p:txBody>
      </p:sp>
      <p:sp>
        <p:nvSpPr>
          <p:cNvPr id="388" name="Shape 388"/>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Shape 391"/>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Shape 392"/>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A/B Testing is another form of user testing.  And it’s not really just A/B.  I ran one recently that was A,B,C,D,E.  The idea though is to show a percentage of your users 1 version and another group a 2nd version and see which works better.   </a:t>
            </a:r>
            <a:endParaRPr/>
          </a:p>
        </p:txBody>
      </p:sp>
      <p:sp>
        <p:nvSpPr>
          <p:cNvPr id="393" name="Shape 393"/>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Shape 398"/>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Shape 399"/>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Some things one can look for are:</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1) With which variant did users click where we expected to for a specific task?</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2) Does one variant result in better user engagement by looking at bounce rates, page views, session duration?</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3) Does one variant result in more conversions?  A sale on an e-commerce site or a click to a specific call to action?</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00" name="Shape 400"/>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Shape 405"/>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6" name="Shape 406"/>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You can do A/B testing with your website using at least a couple of tools: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--Google optimize, which is what we use</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--Virtual website optimizer, which works similarly to Google optimize</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--Drupal A/B JavaScript module, which I have not used.</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 also want to mention, because we also do email campaigns, that Mailchimp can also support A/B testing.</a:t>
            </a:r>
            <a:endParaRPr b="0" i="0" sz="1200" u="none" cap="none" strike="noStrike">
              <a:solidFill>
                <a:schemeClr val="dk1"/>
              </a:solidFill>
              <a:latin typeface="Calibri"/>
              <a:ea typeface="Calibri"/>
              <a:cs typeface="Calibri"/>
              <a:sym typeface="Calibri"/>
            </a:endParaRPr>
          </a:p>
        </p:txBody>
      </p:sp>
      <p:sp>
        <p:nvSpPr>
          <p:cNvPr id="407" name="Shape 407"/>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Shape 412"/>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Shape 413"/>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So let me show you quickly what I can do with Google optimize.  I can create a test by providing a link and then create a variant.  Google optimize has a Chrome plug in that allows me to easily edit an existing page to replace content.  For example, we ran a test recently that replaced a Related block with 3 hand-picked items with a Recommended for you block that used a machine learning algorithm to select the results.  I went in, edited the page in the browser, and saved the variant.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Like Google analytics, it does require adding a tag to your website. But it can really slow down a site.  You do not want this to run on all your pages.  What we ended up doing, and we are a Drupal 7 site, was to inject that script only on specific template files by creating node-specific template files.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  Google optimize automatically shows users a random variant and it can remember which variant a repeat user has seen.</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14" name="Shape 414"/>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Shape 417"/>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8" name="Shape 418"/>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So let’s walk through the visual editor really quickly.   I open my variant and then highlight the element I want to modify.</a:t>
            </a:r>
            <a:endParaRPr b="0" i="0" sz="1200" u="none" cap="none" strike="noStrike">
              <a:solidFill>
                <a:schemeClr val="dk1"/>
              </a:solidFill>
              <a:latin typeface="Calibri"/>
              <a:ea typeface="Calibri"/>
              <a:cs typeface="Calibri"/>
              <a:sym typeface="Calibri"/>
            </a:endParaRPr>
          </a:p>
        </p:txBody>
      </p:sp>
      <p:sp>
        <p:nvSpPr>
          <p:cNvPr id="419" name="Shape 419"/>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1" name="Shape 421"/>
        <p:cNvGrpSpPr/>
        <p:nvPr/>
      </p:nvGrpSpPr>
      <p:grpSpPr>
        <a:xfrm>
          <a:off x="0" y="0"/>
          <a:ext cx="0" cy="0"/>
          <a:chOff x="0" y="0"/>
          <a:chExt cx="0" cy="0"/>
        </a:xfrm>
      </p:grpSpPr>
      <p:sp>
        <p:nvSpPr>
          <p:cNvPr id="422" name="Shape 422"/>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 name="Shape 423"/>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 then have options to remove, edit text, edit html, insert HTML, run Javascript.  I’m going to edit the HTML.  I find that work a little easier to edit text than edit text does.</a:t>
            </a:r>
            <a:endParaRPr b="0" i="0" sz="1200" u="none" cap="none" strike="noStrike">
              <a:solidFill>
                <a:schemeClr val="dk1"/>
              </a:solidFill>
              <a:latin typeface="Calibri"/>
              <a:ea typeface="Calibri"/>
              <a:cs typeface="Calibri"/>
              <a:sym typeface="Calibri"/>
            </a:endParaRPr>
          </a:p>
        </p:txBody>
      </p:sp>
      <p:sp>
        <p:nvSpPr>
          <p:cNvPr id="424" name="Shape 424"/>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Shape 427"/>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Shape 428"/>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And here I can edit the html code and apply it.  Then I can save the variant and I am done.</a:t>
            </a:r>
            <a:endParaRPr b="0" i="0" sz="1200" u="none" cap="none" strike="noStrike">
              <a:solidFill>
                <a:schemeClr val="dk1"/>
              </a:solidFill>
              <a:latin typeface="Calibri"/>
              <a:ea typeface="Calibri"/>
              <a:cs typeface="Calibri"/>
              <a:sym typeface="Calibri"/>
            </a:endParaRPr>
          </a:p>
        </p:txBody>
      </p:sp>
      <p:sp>
        <p:nvSpPr>
          <p:cNvPr id="429" name="Shape 429"/>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Shape 432"/>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3" name="Shape 433"/>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One the test has been running, it’ll start reporting results and allows you to see for each of your objectives how the variant compares to the original</a:t>
            </a:r>
            <a:endParaRPr b="0" i="0" sz="1200" u="none" cap="none" strike="noStrike">
              <a:solidFill>
                <a:schemeClr val="dk1"/>
              </a:solidFill>
              <a:latin typeface="Calibri"/>
              <a:ea typeface="Calibri"/>
              <a:cs typeface="Calibri"/>
              <a:sym typeface="Calibri"/>
            </a:endParaRPr>
          </a:p>
        </p:txBody>
      </p:sp>
      <p:sp>
        <p:nvSpPr>
          <p:cNvPr id="434" name="Shape 434"/>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6" name="Shape 436"/>
        <p:cNvGrpSpPr/>
        <p:nvPr/>
      </p:nvGrpSpPr>
      <p:grpSpPr>
        <a:xfrm>
          <a:off x="0" y="0"/>
          <a:ext cx="0" cy="0"/>
          <a:chOff x="0" y="0"/>
          <a:chExt cx="0" cy="0"/>
        </a:xfrm>
      </p:grpSpPr>
      <p:sp>
        <p:nvSpPr>
          <p:cNvPr id="437" name="Shape 437"/>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Shape 438"/>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Google optimize will also show you a probability that any variant is best or at least better than the baseline.</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So here we have 2 variants that are better than the original and one of those is most likely the best.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So now that I've run this test without doing any code work, I can go back to my developers and have them implement the new block.</a:t>
            </a:r>
            <a:endParaRPr b="0" i="0" sz="1200" u="none" cap="none" strike="noStrike">
              <a:solidFill>
                <a:schemeClr val="dk1"/>
              </a:solidFill>
              <a:latin typeface="Calibri"/>
              <a:ea typeface="Calibri"/>
              <a:cs typeface="Calibri"/>
              <a:sym typeface="Calibri"/>
            </a:endParaRPr>
          </a:p>
        </p:txBody>
      </p:sp>
      <p:sp>
        <p:nvSpPr>
          <p:cNvPr id="439" name="Shape 439"/>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Shape 167"/>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 also want to do a little shoutout to three people without whom this presentation wouldn’t be happening.  First is Aileen Macariola (sitting here) who is our UX research coordinator VISTA.  She does all of our user testing and much of our research. Angela Tripp, the director of Michigan Legal Help (similar to our site only for Michigan residents) and Emily Good who manages a similar project in Minnesota also contributed to this presentation.</a:t>
            </a:r>
            <a:endParaRPr b="0" i="0" sz="1200" u="none" cap="none" strike="noStrike">
              <a:solidFill>
                <a:schemeClr val="dk1"/>
              </a:solidFill>
              <a:latin typeface="Calibri"/>
              <a:ea typeface="Calibri"/>
              <a:cs typeface="Calibri"/>
              <a:sym typeface="Calibri"/>
            </a:endParaRPr>
          </a:p>
        </p:txBody>
      </p:sp>
      <p:sp>
        <p:nvSpPr>
          <p:cNvPr id="168" name="Shape 168"/>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1" name="Shape 441"/>
        <p:cNvGrpSpPr/>
        <p:nvPr/>
      </p:nvGrpSpPr>
      <p:grpSpPr>
        <a:xfrm>
          <a:off x="0" y="0"/>
          <a:ext cx="0" cy="0"/>
          <a:chOff x="0" y="0"/>
          <a:chExt cx="0" cy="0"/>
        </a:xfrm>
      </p:grpSpPr>
      <p:sp>
        <p:nvSpPr>
          <p:cNvPr id="442" name="Shape 442"/>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3" name="Shape 443"/>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So we’ve talked about a lot of basic tests that can be done fairly easily and cheaply for specific mostly simple things.  But really when many of us think about user testing we think about observation testing because nothing will ever beat actually watching a user interact with the website.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44" name="Shape 444"/>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8" name="Shape 448"/>
        <p:cNvGrpSpPr/>
        <p:nvPr/>
      </p:nvGrpSpPr>
      <p:grpSpPr>
        <a:xfrm>
          <a:off x="0" y="0"/>
          <a:ext cx="0" cy="0"/>
          <a:chOff x="0" y="0"/>
          <a:chExt cx="0" cy="0"/>
        </a:xfrm>
      </p:grpSpPr>
      <p:sp>
        <p:nvSpPr>
          <p:cNvPr id="449" name="Shape 449"/>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Shape 450"/>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Why do we do observation testing?  To learn how and why users do what they do and to test more complex scenarios than can be done in a click test, tree test or A/B test.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With any of these tests you really don't get the WHY.</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p:txBody>
      </p:sp>
      <p:sp>
        <p:nvSpPr>
          <p:cNvPr id="451" name="Shape 451"/>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5" name="Shape 455"/>
        <p:cNvGrpSpPr/>
        <p:nvPr/>
      </p:nvGrpSpPr>
      <p:grpSpPr>
        <a:xfrm>
          <a:off x="0" y="0"/>
          <a:ext cx="0" cy="0"/>
          <a:chOff x="0" y="0"/>
          <a:chExt cx="0" cy="0"/>
        </a:xfrm>
      </p:grpSpPr>
      <p:sp>
        <p:nvSpPr>
          <p:cNvPr id="456" name="Shape 456"/>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 name="Shape 457"/>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First, observation testing doesn’t require a lot.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So how can we do an observation test?  In person where you invite users in or go where users are with a paper prototype or a clickable online prototype or a finished product.</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Or you can do it online.  We’ve done some user testing with attorney users using GoToMeeting and record their sessions.  We’ve also used Validately.com to test finished products.  It’s not free and in fact can be quite expensive.  But for us, given some of our time constraints, it was well worth it.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And a quick shoutout to 2 prototyping tools we use:  Balsamiq Mockups and Axure.  Balsamiq offers free licenses to nonprofits and other ”do gooders” and Axure offers a 60% discount for nonprofits.</a:t>
            </a:r>
            <a:endParaRPr b="0" i="0" sz="1200" u="none" cap="none" strike="noStrike">
              <a:solidFill>
                <a:schemeClr val="dk1"/>
              </a:solidFill>
              <a:latin typeface="Calibri"/>
              <a:ea typeface="Calibri"/>
              <a:cs typeface="Calibri"/>
              <a:sym typeface="Calibri"/>
            </a:endParaRPr>
          </a:p>
        </p:txBody>
      </p:sp>
      <p:sp>
        <p:nvSpPr>
          <p:cNvPr id="458" name="Shape 458"/>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2" name="Shape 462"/>
        <p:cNvGrpSpPr/>
        <p:nvPr/>
      </p:nvGrpSpPr>
      <p:grpSpPr>
        <a:xfrm>
          <a:off x="0" y="0"/>
          <a:ext cx="0" cy="0"/>
          <a:chOff x="0" y="0"/>
          <a:chExt cx="0" cy="0"/>
        </a:xfrm>
      </p:grpSpPr>
      <p:sp>
        <p:nvSpPr>
          <p:cNvPr id="463" name="Shape 463"/>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4" name="Shape 464"/>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So now we’re going to talk about the 2 forms of observation testing:  short form and long form.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Let’s start with short form.  It takes less than 5 minutes to do. You can usually get people to do it for free or with a very small incentive.  Michigan used beads and ice cream toppings for 2 short form tests.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And it is designed to test one or two things.  </a:t>
            </a:r>
            <a:endParaRPr b="0" i="0" sz="1200" u="none" cap="none" strike="noStrike">
              <a:solidFill>
                <a:schemeClr val="dk1"/>
              </a:solidFill>
              <a:latin typeface="Calibri"/>
              <a:ea typeface="Calibri"/>
              <a:cs typeface="Calibri"/>
              <a:sym typeface="Calibri"/>
            </a:endParaRPr>
          </a:p>
        </p:txBody>
      </p:sp>
      <p:sp>
        <p:nvSpPr>
          <p:cNvPr id="465" name="Shape 465"/>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9" name="Shape 469"/>
        <p:cNvGrpSpPr/>
        <p:nvPr/>
      </p:nvGrpSpPr>
      <p:grpSpPr>
        <a:xfrm>
          <a:off x="0" y="0"/>
          <a:ext cx="0" cy="0"/>
          <a:chOff x="0" y="0"/>
          <a:chExt cx="0" cy="0"/>
        </a:xfrm>
      </p:grpSpPr>
      <p:sp>
        <p:nvSpPr>
          <p:cNvPr id="470" name="Shape 470"/>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1" name="Shape 471"/>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For example, Michigan Legal Help did a paper test at Motor City Pride. Testers got mardi gras beads and pens.  Michigan Legal Help was already going to be there and threw the test in.  It was done by one staff attorney and a law student who just noted answers on a notepad.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Testers were asked to find the guide to legal help (header or footer) then which icon would they use to find help getting legal information and attorney referrals. 5 seconds, super easy, totally free.</a:t>
            </a:r>
            <a:endParaRPr/>
          </a:p>
          <a:p>
            <a:pPr indent="0" lvl="0" marL="0" marR="0" rtl="0" algn="l">
              <a:spcBef>
                <a:spcPts val="0"/>
              </a:spcBef>
              <a:spcAft>
                <a:spcPts val="0"/>
              </a:spcAft>
              <a:buNone/>
            </a:pPr>
            <a:br>
              <a:rPr b="0" i="0" lang="en-US" sz="1200" u="none" cap="none" strike="noStrike">
                <a:solidFill>
                  <a:schemeClr val="dk1"/>
                </a:solidFill>
                <a:latin typeface="Calibri"/>
                <a:ea typeface="Calibri"/>
                <a:cs typeface="Calibri"/>
                <a:sym typeface="Calibri"/>
              </a:rPr>
            </a:br>
            <a:endParaRPr b="0" i="0" sz="1200" u="none" cap="none" strike="noStrike">
              <a:solidFill>
                <a:schemeClr val="dk1"/>
              </a:solidFill>
              <a:latin typeface="Calibri"/>
              <a:ea typeface="Calibri"/>
              <a:cs typeface="Calibri"/>
              <a:sym typeface="Calibri"/>
            </a:endParaRPr>
          </a:p>
        </p:txBody>
      </p:sp>
      <p:sp>
        <p:nvSpPr>
          <p:cNvPr id="472" name="Shape 472"/>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4" name="Shape 474"/>
        <p:cNvGrpSpPr/>
        <p:nvPr/>
      </p:nvGrpSpPr>
      <p:grpSpPr>
        <a:xfrm>
          <a:off x="0" y="0"/>
          <a:ext cx="0" cy="0"/>
          <a:chOff x="0" y="0"/>
          <a:chExt cx="0" cy="0"/>
        </a:xfrm>
      </p:grpSpPr>
      <p:sp>
        <p:nvSpPr>
          <p:cNvPr id="475" name="Shape 475"/>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Shape 476"/>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Long form testing is more complex and requires much more work than short form testing.  This is probably what most of us think of as observation testing.  It usually involves whole pages, can take 20-30 minutes and we should expect to have to pay users.  </a:t>
            </a:r>
            <a:endParaRPr b="0" i="0" sz="1200" u="none" cap="none" strike="noStrike">
              <a:solidFill>
                <a:schemeClr val="dk1"/>
              </a:solidFill>
              <a:latin typeface="Calibri"/>
              <a:ea typeface="Calibri"/>
              <a:cs typeface="Calibri"/>
              <a:sym typeface="Calibri"/>
            </a:endParaRPr>
          </a:p>
        </p:txBody>
      </p:sp>
      <p:sp>
        <p:nvSpPr>
          <p:cNvPr id="477" name="Shape 477"/>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1" name="Shape 481"/>
        <p:cNvGrpSpPr/>
        <p:nvPr/>
      </p:nvGrpSpPr>
      <p:grpSpPr>
        <a:xfrm>
          <a:off x="0" y="0"/>
          <a:ext cx="0" cy="0"/>
          <a:chOff x="0" y="0"/>
          <a:chExt cx="0" cy="0"/>
        </a:xfrm>
      </p:grpSpPr>
      <p:sp>
        <p:nvSpPr>
          <p:cNvPr id="482" name="Shape 482"/>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3" name="Shape 483"/>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84" name="Shape 484"/>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7" name="Shape 487"/>
        <p:cNvGrpSpPr/>
        <p:nvPr/>
      </p:nvGrpSpPr>
      <p:grpSpPr>
        <a:xfrm>
          <a:off x="0" y="0"/>
          <a:ext cx="0" cy="0"/>
          <a:chOff x="0" y="0"/>
          <a:chExt cx="0" cy="0"/>
        </a:xfrm>
      </p:grpSpPr>
      <p:sp>
        <p:nvSpPr>
          <p:cNvPr id="488" name="Shape 488"/>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9" name="Shape 489"/>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First you need to decide what you are testing.  Be narrow.  Don’t expect to be able to test a complete website, especially if it is complex in a single test.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90" name="Shape 490"/>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4" name="Shape 494"/>
        <p:cNvGrpSpPr/>
        <p:nvPr/>
      </p:nvGrpSpPr>
      <p:grpSpPr>
        <a:xfrm>
          <a:off x="0" y="0"/>
          <a:ext cx="0" cy="0"/>
          <a:chOff x="0" y="0"/>
          <a:chExt cx="0" cy="0"/>
        </a:xfrm>
      </p:grpSpPr>
      <p:sp>
        <p:nvSpPr>
          <p:cNvPr id="495" name="Shape 495"/>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 name="Shape 496"/>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Pick a location, secure permission to work there for an hour, a day, whatever you think you’ll need. Think about who your participants will be, and how you’ll attract them - and picking a location that will help you do this. Picking a date and location helps by giving you an external deadline, and helps to get everyone involved to do their part and get it finished. For example, Michigan Legal Help did testing at an ice cream parlor and we’ve done testing at legal help desks at the Daley center downtown.</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97" name="Shape 497"/>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2" name="Shape 502"/>
        <p:cNvGrpSpPr/>
        <p:nvPr/>
      </p:nvGrpSpPr>
      <p:grpSpPr>
        <a:xfrm>
          <a:off x="0" y="0"/>
          <a:ext cx="0" cy="0"/>
          <a:chOff x="0" y="0"/>
          <a:chExt cx="0" cy="0"/>
        </a:xfrm>
      </p:grpSpPr>
      <p:sp>
        <p:nvSpPr>
          <p:cNvPr id="503" name="Shape 503"/>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Shape 504"/>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Start to make a plan. There are a lot of moving parts, and its best to sort them into categories and write them down as early as possible. You will modify this plan many times before the day of the user testing.</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05" name="Shape 505"/>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Shape 174"/>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So why do we care about the user experience?  It’s really simple:  we only have 1 shot with users.  If they come to our site, we often have just a few seconds to convince them we have something of value for them.  If they have to think too hard or can’t easily tell if your site answers their question or gets them what they needs, they’ll go somewhere else.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And that’s something that can really cost us and the user.  It can damage your brand, your reputation and in some cases it can harm the user. </a:t>
            </a:r>
            <a:endParaRPr b="0" i="0" sz="1200" u="none" cap="none" strike="noStrike">
              <a:solidFill>
                <a:schemeClr val="dk1"/>
              </a:solidFill>
              <a:latin typeface="Calibri"/>
              <a:ea typeface="Calibri"/>
              <a:cs typeface="Calibri"/>
              <a:sym typeface="Calibri"/>
            </a:endParaRPr>
          </a:p>
        </p:txBody>
      </p:sp>
      <p:sp>
        <p:nvSpPr>
          <p:cNvPr id="175" name="Shape 175"/>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0" name="Shape 510"/>
        <p:cNvGrpSpPr/>
        <p:nvPr/>
      </p:nvGrpSpPr>
      <p:grpSpPr>
        <a:xfrm>
          <a:off x="0" y="0"/>
          <a:ext cx="0" cy="0"/>
          <a:chOff x="0" y="0"/>
          <a:chExt cx="0" cy="0"/>
        </a:xfrm>
      </p:grpSpPr>
      <p:sp>
        <p:nvSpPr>
          <p:cNvPr id="511" name="Shape 511"/>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2" name="Shape 512"/>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 want to stress the importance of suggesting scenarios.  Sometimes you can do user testing just by watching people interact with your system. You can say here you are, use this website. But they may not know where to start, they may not have a reason to use the site or be able to think of one. They may feel shy about using a real-life scenario of their own. However, if you suggest one, they may not really engage in the topic or search like a person who really has that problem. We have found it works best to make some specific scenarios that people can relate to, give them a selection to increase likelihood that they’ll connect with one, and then connect it to a friend or relative. Often, people will start researching a canned scenario, then see something that strikes a chord with them that relates to an actual problem they have, and then become even more engaged. Best case scenario! IT’s always good to have a back up plan in case people can’t think of a reason to use the website.</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br>
              <a:rPr b="0" i="0" lang="en-US" sz="1200" u="none" cap="none" strike="noStrike">
                <a:solidFill>
                  <a:schemeClr val="dk1"/>
                </a:solidFill>
                <a:latin typeface="Calibri"/>
                <a:ea typeface="Calibri"/>
                <a:cs typeface="Calibri"/>
                <a:sym typeface="Calibri"/>
              </a:rPr>
            </a:br>
            <a:endParaRPr b="0" i="0" sz="1200" u="none" cap="none" strike="noStrike">
              <a:solidFill>
                <a:schemeClr val="dk1"/>
              </a:solidFill>
              <a:latin typeface="Calibri"/>
              <a:ea typeface="Calibri"/>
              <a:cs typeface="Calibri"/>
              <a:sym typeface="Calibri"/>
            </a:endParaRPr>
          </a:p>
        </p:txBody>
      </p:sp>
      <p:sp>
        <p:nvSpPr>
          <p:cNvPr id="513" name="Shape 513"/>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7" name="Shape 517"/>
        <p:cNvGrpSpPr/>
        <p:nvPr/>
      </p:nvGrpSpPr>
      <p:grpSpPr>
        <a:xfrm>
          <a:off x="0" y="0"/>
          <a:ext cx="0" cy="0"/>
          <a:chOff x="0" y="0"/>
          <a:chExt cx="0" cy="0"/>
        </a:xfrm>
      </p:grpSpPr>
      <p:sp>
        <p:nvSpPr>
          <p:cNvPr id="518" name="Shape 518"/>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9" name="Shape 519"/>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You may have to actively recruit participants.  We’ve sent emails and posted in our newsletter that we are looking for testers.  We’ve reached out to partner legal aid organizations and asked them to send us clients.  Michigan recruited people at events with larger crowds…like the Detroit Pride parade and an ice cream parlor.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Figure out how you’re going to reward participants - what kind of payment will get their interest and encourage them to honestly try? We all use a guideline of about $1/minute for long form testing.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Michigan Legal Help gave away Kroger gift cards for long form testing, ice cream toppings for our short form.</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Sometimes when time is an issue, online platforms can find testers for you.</a:t>
            </a:r>
            <a:endParaRPr b="0" i="0" sz="1200" u="none" cap="none" strike="noStrike">
              <a:solidFill>
                <a:schemeClr val="dk1"/>
              </a:solidFill>
              <a:latin typeface="Calibri"/>
              <a:ea typeface="Calibri"/>
              <a:cs typeface="Calibri"/>
              <a:sym typeface="Calibri"/>
            </a:endParaRPr>
          </a:p>
        </p:txBody>
      </p:sp>
      <p:sp>
        <p:nvSpPr>
          <p:cNvPr id="520" name="Shape 520"/>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5" name="Shape 525"/>
        <p:cNvGrpSpPr/>
        <p:nvPr/>
      </p:nvGrpSpPr>
      <p:grpSpPr>
        <a:xfrm>
          <a:off x="0" y="0"/>
          <a:ext cx="0" cy="0"/>
          <a:chOff x="0" y="0"/>
          <a:chExt cx="0" cy="0"/>
        </a:xfrm>
      </p:grpSpPr>
      <p:sp>
        <p:nvSpPr>
          <p:cNvPr id="526" name="Shape 526"/>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7" name="Shape 527"/>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Develop your detailed test flow. This is the stage where you make sure your development site or prototype is working the way you intend it to, allowing the testing you’ve planned out.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Write your scripts - this is sort of scientific, so what you say to people and how you present it is important - write a script and stick to it. You’ll also need to prepare a lot of documents:  pre and post surveys, scoring sheets, etc.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Decide how many people from your org you will need - typically one person to administer the test and another to make notes, and possibly one to do crowd control. Make sure they can all be there.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Make a sign.</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28" name="Shape 528"/>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3" name="Shape 533"/>
        <p:cNvGrpSpPr/>
        <p:nvPr/>
      </p:nvGrpSpPr>
      <p:grpSpPr>
        <a:xfrm>
          <a:off x="0" y="0"/>
          <a:ext cx="0" cy="0"/>
          <a:chOff x="0" y="0"/>
          <a:chExt cx="0" cy="0"/>
        </a:xfrm>
      </p:grpSpPr>
      <p:sp>
        <p:nvSpPr>
          <p:cNvPr id="534" name="Shape 534"/>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5" name="Shape 535"/>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Don’t forget too to do a pre and post test survey so that you can capture demographics about your user and give them an opportunity to rate the overall experience.</a:t>
            </a:r>
            <a:endParaRPr b="0" i="0" sz="1200" u="none" cap="none" strike="noStrike">
              <a:solidFill>
                <a:schemeClr val="dk1"/>
              </a:solidFill>
              <a:latin typeface="Calibri"/>
              <a:ea typeface="Calibri"/>
              <a:cs typeface="Calibri"/>
              <a:sym typeface="Calibri"/>
            </a:endParaRPr>
          </a:p>
        </p:txBody>
      </p:sp>
      <p:sp>
        <p:nvSpPr>
          <p:cNvPr id="536" name="Shape 536"/>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1" name="Shape 541"/>
        <p:cNvGrpSpPr/>
        <p:nvPr/>
      </p:nvGrpSpPr>
      <p:grpSpPr>
        <a:xfrm>
          <a:off x="0" y="0"/>
          <a:ext cx="0" cy="0"/>
          <a:chOff x="0" y="0"/>
          <a:chExt cx="0" cy="0"/>
        </a:xfrm>
      </p:grpSpPr>
      <p:sp>
        <p:nvSpPr>
          <p:cNvPr id="542" name="Shape 542"/>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3" name="Shape 543"/>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Test your user test scenario and script on friends, family, co-workers before you get out in the field. Refine it based on what you learn and test again. You don’t want the test date to be the first time you have put your careful plan into action.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You’ll probably also revise your plan after you test. This is important for documentation, and it will really help you for next time. If you make modifications at the live date, make notes of those too - documentation is key here.</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44" name="Shape 544"/>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8" name="Shape 548"/>
        <p:cNvGrpSpPr/>
        <p:nvPr/>
      </p:nvGrpSpPr>
      <p:grpSpPr>
        <a:xfrm>
          <a:off x="0" y="0"/>
          <a:ext cx="0" cy="0"/>
          <a:chOff x="0" y="0"/>
          <a:chExt cx="0" cy="0"/>
        </a:xfrm>
      </p:grpSpPr>
      <p:sp>
        <p:nvSpPr>
          <p:cNvPr id="549" name="Shape 549"/>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0" name="Shape 550"/>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The day has arrived! Get there early, set up, and be open to/prepared for anything! User testing is a lot of things, but it is never dull. In Michigan, doing a test at the library, lots of men from the homeless shelter got really into the testing, and one guy went back to the shelter and brought back a bunch more guys. There was a line for testing! They were in good spirits, brought snacks to share, and were a fun audience.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51" name="Shape 551"/>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6" name="Shape 556"/>
        <p:cNvGrpSpPr/>
        <p:nvPr/>
      </p:nvGrpSpPr>
      <p:grpSpPr>
        <a:xfrm>
          <a:off x="0" y="0"/>
          <a:ext cx="0" cy="0"/>
          <a:chOff x="0" y="0"/>
          <a:chExt cx="0" cy="0"/>
        </a:xfrm>
      </p:grpSpPr>
      <p:sp>
        <p:nvSpPr>
          <p:cNvPr id="557" name="Shape 557"/>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8" name="Shape 558"/>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 little advice on getting good results:</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Put the tester it ease.  You are NEVER testing the user.  You are testing the product.  Encourage them to not worry about hurting our feelings.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When testing, let the participant lead.  If they go down a route you wouldn’t expect, let them. You might learn something.</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Don’t explain how something works or why it works a specific way.  You aren’t going to be around to do that with your users and this might introduce biases.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Don’t interrupt. Encourage the participant to think aloud but try very hard not to interrupt..they’ll lose their flow.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Pay attention to user behavior and body language.  Not just what they do.</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When the test is done, talk to the participant.  Use a post-test survey if appropriate.  Ask follow up questions about what they did to learn what their thought process was especialy if they weren’t particularly vocal during the test.</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59" name="Shape 559"/>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4" name="Shape 564"/>
        <p:cNvGrpSpPr/>
        <p:nvPr/>
      </p:nvGrpSpPr>
      <p:grpSpPr>
        <a:xfrm>
          <a:off x="0" y="0"/>
          <a:ext cx="0" cy="0"/>
          <a:chOff x="0" y="0"/>
          <a:chExt cx="0" cy="0"/>
        </a:xfrm>
      </p:grpSpPr>
      <p:sp>
        <p:nvSpPr>
          <p:cNvPr id="565" name="Shape 565"/>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6" name="Shape 566"/>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All this research and testing is awesome but what do we do with it? It’s not helpful if we can’t or won’t act on it.  So our recommendations is to immediately go notes and test resuts and write down all the recommendations you have for changes and improvements.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Score those from high to low priority.</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Make time estimates on the fixes, as well as identifying who would be responsible (web firm or us).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With a limited budget for the site build, there were things that may have to be put on a “nice-if” list as improvements or fixes down the road.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br>
              <a:rPr b="0" i="0" lang="en-US" sz="1200" u="none" cap="none" strike="noStrike">
                <a:solidFill>
                  <a:schemeClr val="dk1"/>
                </a:solidFill>
                <a:latin typeface="Calibri"/>
                <a:ea typeface="Calibri"/>
                <a:cs typeface="Calibri"/>
                <a:sym typeface="Calibri"/>
              </a:rPr>
            </a:br>
            <a:endParaRPr b="0" i="0" sz="1200" u="none" cap="none" strike="noStrike">
              <a:solidFill>
                <a:schemeClr val="dk1"/>
              </a:solidFill>
              <a:latin typeface="Calibri"/>
              <a:ea typeface="Calibri"/>
              <a:cs typeface="Calibri"/>
              <a:sym typeface="Calibri"/>
            </a:endParaRPr>
          </a:p>
        </p:txBody>
      </p:sp>
      <p:sp>
        <p:nvSpPr>
          <p:cNvPr id="567" name="Shape 567"/>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1" name="Shape 571"/>
        <p:cNvGrpSpPr/>
        <p:nvPr/>
      </p:nvGrpSpPr>
      <p:grpSpPr>
        <a:xfrm>
          <a:off x="0" y="0"/>
          <a:ext cx="0" cy="0"/>
          <a:chOff x="0" y="0"/>
          <a:chExt cx="0" cy="0"/>
        </a:xfrm>
      </p:grpSpPr>
      <p:sp>
        <p:nvSpPr>
          <p:cNvPr id="572" name="Shape 572"/>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3" name="Shape 573"/>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74" name="Shape 574"/>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Shape 181"/>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So let’s dive in first to user research.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What do we mean by user research? understanding </a:t>
            </a:r>
            <a:r>
              <a:rPr b="1" i="0" lang="en-US" sz="1200" u="none" cap="none" strike="noStrike">
                <a:solidFill>
                  <a:schemeClr val="dk1"/>
                </a:solidFill>
                <a:latin typeface="Calibri"/>
                <a:ea typeface="Calibri"/>
                <a:cs typeface="Calibri"/>
                <a:sym typeface="Calibri"/>
              </a:rPr>
              <a:t>user</a:t>
            </a:r>
            <a:r>
              <a:rPr b="0" i="0" lang="en-US" sz="1200" u="none" cap="none" strike="noStrike">
                <a:solidFill>
                  <a:schemeClr val="dk1"/>
                </a:solidFill>
                <a:latin typeface="Calibri"/>
                <a:ea typeface="Calibri"/>
                <a:cs typeface="Calibri"/>
                <a:sym typeface="Calibri"/>
              </a:rPr>
              <a:t> behaviors, needs, and motivations through observation techniques, task analysis, and other feedback methodologies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This is something that doesn’t have to cost any money to do.  It doesn’t even have to take a lot of time.  It can, depending on how in-depth you want to do your research but there’s a lot of “easy” wins when it comes to research.</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82" name="Shape 182"/>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Shape 188"/>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Think about things you already collect on your website.  Do you use Google analytics?  What about adding a feedback survey if you do not already have one?  Do your users contact you via email?  If you have any of these then you know something about your users.  If not, what about log files?  Years ago, we had an intern go through raw log files and track user flow to see how users interacted with our website.</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This was 2004-2005 before Google analytics and he was able to go through user's path flows and tell us no one ever sees your home page.</a:t>
            </a:r>
            <a:endParaRPr b="0" i="0" sz="1200" u="none" cap="none" strike="noStrike">
              <a:solidFill>
                <a:schemeClr val="dk1"/>
              </a:solidFill>
              <a:latin typeface="Calibri"/>
              <a:ea typeface="Calibri"/>
              <a:cs typeface="Calibri"/>
              <a:sym typeface="Calibri"/>
            </a:endParaRPr>
          </a:p>
        </p:txBody>
      </p:sp>
      <p:sp>
        <p:nvSpPr>
          <p:cNvPr id="189" name="Shape 189"/>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Shape 195"/>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Let’s talk about some of what Google analytics can give you to form some basic user research.  Just by adding the code to your website, you get a lot of basic data:</a:t>
            </a:r>
            <a:endParaRPr/>
          </a:p>
        </p:txBody>
      </p:sp>
      <p:sp>
        <p:nvSpPr>
          <p:cNvPr id="196" name="Shape 196"/>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Shape 16"/>
          <p:cNvSpPr txBox="1"/>
          <p:nvPr>
            <p:ph type="ctrTitle"/>
          </p:nvPr>
        </p:nvSpPr>
        <p:spPr>
          <a:xfrm>
            <a:off x="1657350" y="4464028"/>
            <a:ext cx="6858000" cy="1194650"/>
          </a:xfrm>
          <a:prstGeom prst="rect">
            <a:avLst/>
          </a:prstGeom>
          <a:noFill/>
          <a:ln>
            <a:noFill/>
          </a:ln>
        </p:spPr>
        <p:txBody>
          <a:bodyPr anchorCtr="0" anchor="t" bIns="91425" lIns="91425" spcFirstLastPara="1" rIns="91425" wrap="square" tIns="91425"/>
          <a:lstStyle>
            <a:lvl1pPr lvl="0" marR="0" rtl="0" algn="r">
              <a:lnSpc>
                <a:spcPct val="90000"/>
              </a:lnSpc>
              <a:spcBef>
                <a:spcPts val="0"/>
              </a:spcBef>
              <a:spcAft>
                <a:spcPts val="0"/>
              </a:spcAft>
              <a:buClr>
                <a:srgbClr val="E2E2E2"/>
              </a:buClr>
              <a:buSzPts val="7200"/>
              <a:buFont typeface="Corbel"/>
              <a:buNone/>
              <a:defRPr b="0" i="0" sz="7200" u="none" cap="none" strike="noStrike">
                <a:solidFill>
                  <a:srgbClr val="E2E2E2"/>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Shape 17"/>
          <p:cNvSpPr txBox="1"/>
          <p:nvPr>
            <p:ph idx="1" type="subTitle"/>
          </p:nvPr>
        </p:nvSpPr>
        <p:spPr>
          <a:xfrm>
            <a:off x="1657349" y="3829878"/>
            <a:ext cx="6858000" cy="618523"/>
          </a:xfrm>
          <a:prstGeom prst="rect">
            <a:avLst/>
          </a:prstGeom>
          <a:noFill/>
          <a:ln>
            <a:noFill/>
          </a:ln>
        </p:spPr>
        <p:txBody>
          <a:bodyPr anchorCtr="0" anchor="b" bIns="91425" lIns="91425" spcFirstLastPara="1" rIns="91425" wrap="square" tIns="91425"/>
          <a:lstStyle>
            <a:lvl1pPr lvl="0" marR="0" rtl="0" algn="r">
              <a:lnSpc>
                <a:spcPct val="90000"/>
              </a:lnSpc>
              <a:spcBef>
                <a:spcPts val="750"/>
              </a:spcBef>
              <a:spcAft>
                <a:spcPts val="0"/>
              </a:spcAft>
              <a:buClr>
                <a:schemeClr val="lt2"/>
              </a:buClr>
              <a:buSzPts val="2400"/>
              <a:buFont typeface="Arial"/>
              <a:buNone/>
              <a:defRPr b="0" i="0" sz="2400" u="none" cap="none" strike="noStrike">
                <a:solidFill>
                  <a:schemeClr val="lt2"/>
                </a:solidFill>
                <a:latin typeface="Corbel"/>
                <a:ea typeface="Corbel"/>
                <a:cs typeface="Corbel"/>
                <a:sym typeface="Corbel"/>
              </a:defRPr>
            </a:lvl1pPr>
            <a:lvl2pPr lvl="1" marR="0" rtl="0" algn="ctr">
              <a:lnSpc>
                <a:spcPct val="90000"/>
              </a:lnSpc>
              <a:spcBef>
                <a:spcPts val="375"/>
              </a:spcBef>
              <a:spcAft>
                <a:spcPts val="0"/>
              </a:spcAft>
              <a:buClr>
                <a:srgbClr val="EDEDED"/>
              </a:buClr>
              <a:buSzPts val="1500"/>
              <a:buFont typeface="Arial"/>
              <a:buNone/>
              <a:defRPr b="0" i="0" sz="1500" u="none" cap="none" strike="noStrike">
                <a:solidFill>
                  <a:srgbClr val="EDEDED"/>
                </a:solidFill>
                <a:latin typeface="Corbel"/>
                <a:ea typeface="Corbel"/>
                <a:cs typeface="Corbel"/>
                <a:sym typeface="Corbel"/>
              </a:defRPr>
            </a:lvl2pPr>
            <a:lvl3pPr lvl="2" marR="0" rtl="0" algn="ctr">
              <a:lnSpc>
                <a:spcPct val="90000"/>
              </a:lnSpc>
              <a:spcBef>
                <a:spcPts val="375"/>
              </a:spcBef>
              <a:spcAft>
                <a:spcPts val="0"/>
              </a:spcAft>
              <a:buClr>
                <a:srgbClr val="EDEDED"/>
              </a:buClr>
              <a:buSzPts val="1350"/>
              <a:buFont typeface="Arial"/>
              <a:buNone/>
              <a:defRPr b="0" i="0" sz="1350" u="none" cap="none" strike="noStrike">
                <a:solidFill>
                  <a:srgbClr val="EDEDED"/>
                </a:solidFill>
                <a:latin typeface="Corbel"/>
                <a:ea typeface="Corbel"/>
                <a:cs typeface="Corbel"/>
                <a:sym typeface="Corbel"/>
              </a:defRPr>
            </a:lvl3pPr>
            <a:lvl4pPr lvl="3" marR="0" rtl="0" algn="ctr">
              <a:lnSpc>
                <a:spcPct val="90000"/>
              </a:lnSpc>
              <a:spcBef>
                <a:spcPts val="375"/>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4pPr>
            <a:lvl5pPr lvl="4" marR="0" rtl="0" algn="ctr">
              <a:lnSpc>
                <a:spcPct val="90000"/>
              </a:lnSpc>
              <a:spcBef>
                <a:spcPts val="375"/>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5pPr>
            <a:lvl6pPr lvl="5" marR="0" rtl="0" algn="ctr">
              <a:lnSpc>
                <a:spcPct val="90000"/>
              </a:lnSpc>
              <a:spcBef>
                <a:spcPts val="375"/>
              </a:spcBef>
              <a:spcAft>
                <a:spcPts val="0"/>
              </a:spcAft>
              <a:buClr>
                <a:schemeClr val="lt1"/>
              </a:buClr>
              <a:buSzPts val="1200"/>
              <a:buFont typeface="Arial"/>
              <a:buNone/>
              <a:defRPr b="0" i="0" sz="1200" u="none" cap="none" strike="noStrike">
                <a:solidFill>
                  <a:schemeClr val="lt1"/>
                </a:solidFill>
                <a:latin typeface="Corbel"/>
                <a:ea typeface="Corbel"/>
                <a:cs typeface="Corbel"/>
                <a:sym typeface="Corbel"/>
              </a:defRPr>
            </a:lvl6pPr>
            <a:lvl7pPr lvl="6" marR="0" rtl="0" algn="ctr">
              <a:lnSpc>
                <a:spcPct val="90000"/>
              </a:lnSpc>
              <a:spcBef>
                <a:spcPts val="375"/>
              </a:spcBef>
              <a:spcAft>
                <a:spcPts val="0"/>
              </a:spcAft>
              <a:buClr>
                <a:schemeClr val="lt1"/>
              </a:buClr>
              <a:buSzPts val="1200"/>
              <a:buFont typeface="Arial"/>
              <a:buNone/>
              <a:defRPr b="0" i="0" sz="1200" u="none" cap="none" strike="noStrike">
                <a:solidFill>
                  <a:schemeClr val="lt1"/>
                </a:solidFill>
                <a:latin typeface="Corbel"/>
                <a:ea typeface="Corbel"/>
                <a:cs typeface="Corbel"/>
                <a:sym typeface="Corbel"/>
              </a:defRPr>
            </a:lvl7pPr>
            <a:lvl8pPr lvl="7" marR="0" rtl="0" algn="ctr">
              <a:lnSpc>
                <a:spcPct val="90000"/>
              </a:lnSpc>
              <a:spcBef>
                <a:spcPts val="375"/>
              </a:spcBef>
              <a:spcAft>
                <a:spcPts val="0"/>
              </a:spcAft>
              <a:buClr>
                <a:schemeClr val="lt1"/>
              </a:buClr>
              <a:buSzPts val="1200"/>
              <a:buFont typeface="Arial"/>
              <a:buNone/>
              <a:defRPr b="0" i="0" sz="1200" u="none" cap="none" strike="noStrike">
                <a:solidFill>
                  <a:schemeClr val="lt1"/>
                </a:solidFill>
                <a:latin typeface="Corbel"/>
                <a:ea typeface="Corbel"/>
                <a:cs typeface="Corbel"/>
                <a:sym typeface="Corbel"/>
              </a:defRPr>
            </a:lvl8pPr>
            <a:lvl9pPr lvl="8" marR="0" rtl="0" algn="ctr">
              <a:lnSpc>
                <a:spcPct val="90000"/>
              </a:lnSpc>
              <a:spcBef>
                <a:spcPts val="375"/>
              </a:spcBef>
              <a:spcAft>
                <a:spcPts val="0"/>
              </a:spcAft>
              <a:buClr>
                <a:schemeClr val="lt1"/>
              </a:buClr>
              <a:buSzPts val="1200"/>
              <a:buFont typeface="Arial"/>
              <a:buNone/>
              <a:defRPr b="0" i="0" sz="1200" u="none" cap="none" strike="noStrike">
                <a:solidFill>
                  <a:schemeClr val="lt1"/>
                </a:solidFill>
                <a:latin typeface="Corbel"/>
                <a:ea typeface="Corbel"/>
                <a:cs typeface="Corbel"/>
                <a:sym typeface="Corbel"/>
              </a:defRPr>
            </a:lvl9pPr>
          </a:lstStyle>
          <a:p/>
        </p:txBody>
      </p:sp>
      <p:sp>
        <p:nvSpPr>
          <p:cNvPr id="18" name="Shape 18"/>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9" name="Shape 19"/>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900" u="none" cap="none" strike="noStrike">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20" name="Shape 2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EDEDED"/>
                </a:solidFill>
                <a:latin typeface="Corbel"/>
                <a:ea typeface="Corbel"/>
                <a:cs typeface="Corbel"/>
                <a:sym typeface="Corbel"/>
              </a:defRPr>
            </a:lvl1pPr>
            <a:lvl2pPr indent="0" lvl="1" marL="0" marR="0" rtl="0" algn="r">
              <a:spcBef>
                <a:spcPts val="0"/>
              </a:spcBef>
              <a:buNone/>
              <a:defRPr b="0" i="0" sz="900" u="none" cap="none" strike="noStrike">
                <a:solidFill>
                  <a:srgbClr val="EDEDED"/>
                </a:solidFill>
                <a:latin typeface="Corbel"/>
                <a:ea typeface="Corbel"/>
                <a:cs typeface="Corbel"/>
                <a:sym typeface="Corbel"/>
              </a:defRPr>
            </a:lvl2pPr>
            <a:lvl3pPr indent="0" lvl="2" marL="0" marR="0" rtl="0" algn="r">
              <a:spcBef>
                <a:spcPts val="0"/>
              </a:spcBef>
              <a:buNone/>
              <a:defRPr b="0" i="0" sz="900" u="none" cap="none" strike="noStrike">
                <a:solidFill>
                  <a:srgbClr val="EDEDED"/>
                </a:solidFill>
                <a:latin typeface="Corbel"/>
                <a:ea typeface="Corbel"/>
                <a:cs typeface="Corbel"/>
                <a:sym typeface="Corbel"/>
              </a:defRPr>
            </a:lvl3pPr>
            <a:lvl4pPr indent="0" lvl="3" marL="0" marR="0" rtl="0" algn="r">
              <a:spcBef>
                <a:spcPts val="0"/>
              </a:spcBef>
              <a:buNone/>
              <a:defRPr b="0" i="0" sz="900" u="none" cap="none" strike="noStrike">
                <a:solidFill>
                  <a:srgbClr val="EDEDED"/>
                </a:solidFill>
                <a:latin typeface="Corbel"/>
                <a:ea typeface="Corbel"/>
                <a:cs typeface="Corbel"/>
                <a:sym typeface="Corbel"/>
              </a:defRPr>
            </a:lvl4pPr>
            <a:lvl5pPr indent="0" lvl="4" marL="0" marR="0" rtl="0" algn="r">
              <a:spcBef>
                <a:spcPts val="0"/>
              </a:spcBef>
              <a:buNone/>
              <a:defRPr b="0" i="0" sz="900" u="none" cap="none" strike="noStrike">
                <a:solidFill>
                  <a:srgbClr val="EDEDED"/>
                </a:solidFill>
                <a:latin typeface="Corbel"/>
                <a:ea typeface="Corbel"/>
                <a:cs typeface="Corbel"/>
                <a:sym typeface="Corbel"/>
              </a:defRPr>
            </a:lvl5pPr>
            <a:lvl6pPr indent="0" lvl="5" marL="0" marR="0" rtl="0" algn="r">
              <a:spcBef>
                <a:spcPts val="0"/>
              </a:spcBef>
              <a:buNone/>
              <a:defRPr b="0" i="0" sz="900" u="none" cap="none" strike="noStrike">
                <a:solidFill>
                  <a:srgbClr val="EDEDED"/>
                </a:solidFill>
                <a:latin typeface="Corbel"/>
                <a:ea typeface="Corbel"/>
                <a:cs typeface="Corbel"/>
                <a:sym typeface="Corbel"/>
              </a:defRPr>
            </a:lvl6pPr>
            <a:lvl7pPr indent="0" lvl="6" marL="0" marR="0" rtl="0" algn="r">
              <a:spcBef>
                <a:spcPts val="0"/>
              </a:spcBef>
              <a:buNone/>
              <a:defRPr b="0" i="0" sz="900" u="none" cap="none" strike="noStrike">
                <a:solidFill>
                  <a:srgbClr val="EDEDED"/>
                </a:solidFill>
                <a:latin typeface="Corbel"/>
                <a:ea typeface="Corbel"/>
                <a:cs typeface="Corbel"/>
                <a:sym typeface="Corbel"/>
              </a:defRPr>
            </a:lvl7pPr>
            <a:lvl8pPr indent="0" lvl="7" marL="0" marR="0" rtl="0" algn="r">
              <a:spcBef>
                <a:spcPts val="0"/>
              </a:spcBef>
              <a:buNone/>
              <a:defRPr b="0" i="0" sz="900" u="none" cap="none" strike="noStrike">
                <a:solidFill>
                  <a:srgbClr val="EDEDED"/>
                </a:solidFill>
                <a:latin typeface="Corbel"/>
                <a:ea typeface="Corbel"/>
                <a:cs typeface="Corbel"/>
                <a:sym typeface="Corbel"/>
              </a:defRPr>
            </a:lvl8pPr>
            <a:lvl9pPr indent="0" lvl="8" marL="0" marR="0" rtl="0" algn="r">
              <a:spcBef>
                <a:spcPts val="0"/>
              </a:spcBef>
              <a:buNone/>
              <a:defRPr b="0" i="0" sz="900" u="none" cap="none" strike="noStrike">
                <a:solidFill>
                  <a:srgbClr val="EDEDED"/>
                </a:solidFill>
                <a:latin typeface="Corbel"/>
                <a:ea typeface="Corbel"/>
                <a:cs typeface="Corbel"/>
                <a:sym typeface="Corbe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anoramic Picture with Caption">
  <p:cSld name="Panoramic Picture with Caption">
    <p:spTree>
      <p:nvGrpSpPr>
        <p:cNvPr id="72" name="Shape 72"/>
        <p:cNvGrpSpPr/>
        <p:nvPr/>
      </p:nvGrpSpPr>
      <p:grpSpPr>
        <a:xfrm>
          <a:off x="0" y="0"/>
          <a:ext cx="0" cy="0"/>
          <a:chOff x="0" y="0"/>
          <a:chExt cx="0" cy="0"/>
        </a:xfrm>
      </p:grpSpPr>
      <p:sp>
        <p:nvSpPr>
          <p:cNvPr id="73" name="Shape 73"/>
          <p:cNvSpPr txBox="1"/>
          <p:nvPr>
            <p:ph type="title"/>
          </p:nvPr>
        </p:nvSpPr>
        <p:spPr>
          <a:xfrm>
            <a:off x="629841" y="4367161"/>
            <a:ext cx="7886700" cy="819355"/>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rgbClr val="EDEDED"/>
              </a:buClr>
              <a:buSzPts val="2400"/>
              <a:buFont typeface="Corbel"/>
              <a:buNone/>
              <a:defRPr b="0" i="0" sz="2400" u="none" cap="none" strike="noStrike">
                <a:solidFill>
                  <a:srgbClr val="EDEDED"/>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Shape 74"/>
          <p:cNvSpPr/>
          <p:nvPr>
            <p:ph idx="2" type="pic"/>
          </p:nvPr>
        </p:nvSpPr>
        <p:spPr>
          <a:xfrm>
            <a:off x="629841" y="987426"/>
            <a:ext cx="7886700" cy="3379735"/>
          </a:xfrm>
          <a:prstGeom prst="rect">
            <a:avLst/>
          </a:prstGeom>
          <a:noFill/>
          <a:ln>
            <a:noFill/>
          </a:ln>
        </p:spPr>
        <p:txBody>
          <a:bodyPr anchorCtr="0" anchor="t" bIns="91425" lIns="91425" spcFirstLastPara="1" rIns="91425" wrap="square" tIns="91425"/>
          <a:lstStyle>
            <a:lvl1pPr lvl="0" marR="0" rtl="0" algn="l">
              <a:lnSpc>
                <a:spcPct val="90000"/>
              </a:lnSpc>
              <a:spcBef>
                <a:spcPts val="750"/>
              </a:spcBef>
              <a:spcAft>
                <a:spcPts val="0"/>
              </a:spcAft>
              <a:buClr>
                <a:srgbClr val="EDEDED"/>
              </a:buClr>
              <a:buSzPts val="2400"/>
              <a:buFont typeface="Arial"/>
              <a:buNone/>
              <a:defRPr b="0" i="0" sz="2400" u="none" cap="none" strike="noStrike">
                <a:solidFill>
                  <a:srgbClr val="EDEDED"/>
                </a:solidFill>
                <a:latin typeface="Corbel"/>
                <a:ea typeface="Corbel"/>
                <a:cs typeface="Corbel"/>
                <a:sym typeface="Corbel"/>
              </a:defRPr>
            </a:lvl1pPr>
            <a:lvl2pPr lvl="1" marR="0" rtl="0" algn="l">
              <a:lnSpc>
                <a:spcPct val="90000"/>
              </a:lnSpc>
              <a:spcBef>
                <a:spcPts val="375"/>
              </a:spcBef>
              <a:spcAft>
                <a:spcPts val="0"/>
              </a:spcAft>
              <a:buClr>
                <a:srgbClr val="EDEDED"/>
              </a:buClr>
              <a:buSzPts val="2100"/>
              <a:buFont typeface="Arial"/>
              <a:buNone/>
              <a:defRPr b="0" i="0" sz="2100" u="none" cap="none" strike="noStrike">
                <a:solidFill>
                  <a:srgbClr val="EDEDED"/>
                </a:solidFill>
                <a:latin typeface="Corbel"/>
                <a:ea typeface="Corbel"/>
                <a:cs typeface="Corbel"/>
                <a:sym typeface="Corbel"/>
              </a:defRPr>
            </a:lvl2pPr>
            <a:lvl3pPr lvl="2" marR="0" rtl="0" algn="l">
              <a:lnSpc>
                <a:spcPct val="90000"/>
              </a:lnSpc>
              <a:spcBef>
                <a:spcPts val="375"/>
              </a:spcBef>
              <a:spcAft>
                <a:spcPts val="0"/>
              </a:spcAft>
              <a:buClr>
                <a:srgbClr val="EDEDED"/>
              </a:buClr>
              <a:buSzPts val="1800"/>
              <a:buFont typeface="Arial"/>
              <a:buNone/>
              <a:defRPr b="0" i="0" sz="1800" u="none" cap="none" strike="noStrike">
                <a:solidFill>
                  <a:srgbClr val="EDEDED"/>
                </a:solidFill>
                <a:latin typeface="Corbel"/>
                <a:ea typeface="Corbel"/>
                <a:cs typeface="Corbel"/>
                <a:sym typeface="Corbel"/>
              </a:defRPr>
            </a:lvl3pPr>
            <a:lvl4pPr lvl="3" marR="0" rtl="0" algn="l">
              <a:lnSpc>
                <a:spcPct val="90000"/>
              </a:lnSpc>
              <a:spcBef>
                <a:spcPts val="375"/>
              </a:spcBef>
              <a:spcAft>
                <a:spcPts val="0"/>
              </a:spcAft>
              <a:buClr>
                <a:srgbClr val="EDEDED"/>
              </a:buClr>
              <a:buSzPts val="1500"/>
              <a:buFont typeface="Arial"/>
              <a:buNone/>
              <a:defRPr b="0" i="0" sz="1500" u="none" cap="none" strike="noStrike">
                <a:solidFill>
                  <a:srgbClr val="EDEDED"/>
                </a:solidFill>
                <a:latin typeface="Corbel"/>
                <a:ea typeface="Corbel"/>
                <a:cs typeface="Corbel"/>
                <a:sym typeface="Corbel"/>
              </a:defRPr>
            </a:lvl4pPr>
            <a:lvl5pPr lvl="4" marR="0" rtl="0" algn="l">
              <a:lnSpc>
                <a:spcPct val="90000"/>
              </a:lnSpc>
              <a:spcBef>
                <a:spcPts val="375"/>
              </a:spcBef>
              <a:spcAft>
                <a:spcPts val="0"/>
              </a:spcAft>
              <a:buClr>
                <a:srgbClr val="EDEDED"/>
              </a:buClr>
              <a:buSzPts val="1500"/>
              <a:buFont typeface="Arial"/>
              <a:buNone/>
              <a:defRPr b="0" i="0" sz="1500" u="none" cap="none" strike="noStrike">
                <a:solidFill>
                  <a:srgbClr val="EDEDED"/>
                </a:solidFill>
                <a:latin typeface="Corbel"/>
                <a:ea typeface="Corbel"/>
                <a:cs typeface="Corbel"/>
                <a:sym typeface="Corbel"/>
              </a:defRPr>
            </a:lvl5pPr>
            <a:lvl6pPr lvl="5" marR="0" rtl="0" algn="l">
              <a:lnSpc>
                <a:spcPct val="90000"/>
              </a:lnSpc>
              <a:spcBef>
                <a:spcPts val="375"/>
              </a:spcBef>
              <a:spcAft>
                <a:spcPts val="0"/>
              </a:spcAft>
              <a:buClr>
                <a:schemeClr val="lt1"/>
              </a:buClr>
              <a:buSzPts val="1500"/>
              <a:buFont typeface="Arial"/>
              <a:buNone/>
              <a:defRPr b="0" i="0" sz="1500" u="none" cap="none" strike="noStrike">
                <a:solidFill>
                  <a:schemeClr val="lt1"/>
                </a:solidFill>
                <a:latin typeface="Corbel"/>
                <a:ea typeface="Corbel"/>
                <a:cs typeface="Corbel"/>
                <a:sym typeface="Corbel"/>
              </a:defRPr>
            </a:lvl6pPr>
            <a:lvl7pPr lvl="6" marR="0" rtl="0" algn="l">
              <a:lnSpc>
                <a:spcPct val="90000"/>
              </a:lnSpc>
              <a:spcBef>
                <a:spcPts val="375"/>
              </a:spcBef>
              <a:spcAft>
                <a:spcPts val="0"/>
              </a:spcAft>
              <a:buClr>
                <a:schemeClr val="lt1"/>
              </a:buClr>
              <a:buSzPts val="1500"/>
              <a:buFont typeface="Arial"/>
              <a:buNone/>
              <a:defRPr b="0" i="0" sz="1500" u="none" cap="none" strike="noStrike">
                <a:solidFill>
                  <a:schemeClr val="lt1"/>
                </a:solidFill>
                <a:latin typeface="Corbel"/>
                <a:ea typeface="Corbel"/>
                <a:cs typeface="Corbel"/>
                <a:sym typeface="Corbel"/>
              </a:defRPr>
            </a:lvl7pPr>
            <a:lvl8pPr lvl="7" marR="0" rtl="0" algn="l">
              <a:lnSpc>
                <a:spcPct val="90000"/>
              </a:lnSpc>
              <a:spcBef>
                <a:spcPts val="375"/>
              </a:spcBef>
              <a:spcAft>
                <a:spcPts val="0"/>
              </a:spcAft>
              <a:buClr>
                <a:schemeClr val="lt1"/>
              </a:buClr>
              <a:buSzPts val="1500"/>
              <a:buFont typeface="Arial"/>
              <a:buNone/>
              <a:defRPr b="0" i="0" sz="1500" u="none" cap="none" strike="noStrike">
                <a:solidFill>
                  <a:schemeClr val="lt1"/>
                </a:solidFill>
                <a:latin typeface="Corbel"/>
                <a:ea typeface="Corbel"/>
                <a:cs typeface="Corbel"/>
                <a:sym typeface="Corbel"/>
              </a:defRPr>
            </a:lvl8pPr>
            <a:lvl9pPr lvl="8" marR="0" rtl="0" algn="l">
              <a:lnSpc>
                <a:spcPct val="90000"/>
              </a:lnSpc>
              <a:spcBef>
                <a:spcPts val="375"/>
              </a:spcBef>
              <a:spcAft>
                <a:spcPts val="0"/>
              </a:spcAft>
              <a:buClr>
                <a:schemeClr val="lt1"/>
              </a:buClr>
              <a:buSzPts val="1500"/>
              <a:buFont typeface="Arial"/>
              <a:buNone/>
              <a:defRPr b="0" i="0" sz="1500" u="none" cap="none" strike="noStrike">
                <a:solidFill>
                  <a:schemeClr val="lt1"/>
                </a:solidFill>
                <a:latin typeface="Corbel"/>
                <a:ea typeface="Corbel"/>
                <a:cs typeface="Corbel"/>
                <a:sym typeface="Corbel"/>
              </a:defRPr>
            </a:lvl9pPr>
          </a:lstStyle>
          <a:p/>
        </p:txBody>
      </p:sp>
      <p:sp>
        <p:nvSpPr>
          <p:cNvPr id="75" name="Shape 75"/>
          <p:cNvSpPr txBox="1"/>
          <p:nvPr>
            <p:ph idx="1" type="body"/>
          </p:nvPr>
        </p:nvSpPr>
        <p:spPr>
          <a:xfrm>
            <a:off x="629841" y="5186516"/>
            <a:ext cx="7885509" cy="682472"/>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750"/>
              </a:spcBef>
              <a:spcAft>
                <a:spcPts val="0"/>
              </a:spcAft>
              <a:buClr>
                <a:schemeClr val="lt2"/>
              </a:buClr>
              <a:buSzPts val="1200"/>
              <a:buFont typeface="Arial"/>
              <a:buNone/>
              <a:defRPr b="0" i="0" sz="1200" u="none" cap="none" strike="noStrike">
                <a:solidFill>
                  <a:schemeClr val="lt2"/>
                </a:solidFill>
                <a:latin typeface="Corbel"/>
                <a:ea typeface="Corbel"/>
                <a:cs typeface="Corbel"/>
                <a:sym typeface="Corbel"/>
              </a:defRPr>
            </a:lvl1pPr>
            <a:lvl2pPr indent="-228600" lvl="1" marL="914400" marR="0" rtl="0" algn="l">
              <a:lnSpc>
                <a:spcPct val="90000"/>
              </a:lnSpc>
              <a:spcBef>
                <a:spcPts val="375"/>
              </a:spcBef>
              <a:spcAft>
                <a:spcPts val="0"/>
              </a:spcAft>
              <a:buClr>
                <a:srgbClr val="EDEDED"/>
              </a:buClr>
              <a:buSzPts val="1050"/>
              <a:buFont typeface="Arial"/>
              <a:buNone/>
              <a:defRPr b="0" i="0" sz="1050" u="none" cap="none" strike="noStrike">
                <a:solidFill>
                  <a:srgbClr val="EDEDED"/>
                </a:solidFill>
                <a:latin typeface="Corbel"/>
                <a:ea typeface="Corbel"/>
                <a:cs typeface="Corbel"/>
                <a:sym typeface="Corbel"/>
              </a:defRPr>
            </a:lvl2pPr>
            <a:lvl3pPr indent="-228600" lvl="2" marL="1371600" marR="0" rtl="0" algn="l">
              <a:lnSpc>
                <a:spcPct val="90000"/>
              </a:lnSpc>
              <a:spcBef>
                <a:spcPts val="375"/>
              </a:spcBef>
              <a:spcAft>
                <a:spcPts val="0"/>
              </a:spcAft>
              <a:buClr>
                <a:srgbClr val="EDEDED"/>
              </a:buClr>
              <a:buSzPts val="900"/>
              <a:buFont typeface="Arial"/>
              <a:buNone/>
              <a:defRPr b="0" i="0" sz="900" u="none" cap="none" strike="noStrike">
                <a:solidFill>
                  <a:srgbClr val="EDEDED"/>
                </a:solidFill>
                <a:latin typeface="Corbel"/>
                <a:ea typeface="Corbel"/>
                <a:cs typeface="Corbel"/>
                <a:sym typeface="Corbel"/>
              </a:defRPr>
            </a:lvl3pPr>
            <a:lvl4pPr indent="-228600" lvl="3" marL="1828800" marR="0" rtl="0" algn="l">
              <a:lnSpc>
                <a:spcPct val="90000"/>
              </a:lnSpc>
              <a:spcBef>
                <a:spcPts val="375"/>
              </a:spcBef>
              <a:spcAft>
                <a:spcPts val="0"/>
              </a:spcAft>
              <a:buClr>
                <a:srgbClr val="EDEDED"/>
              </a:buClr>
              <a:buSzPts val="750"/>
              <a:buFont typeface="Arial"/>
              <a:buNone/>
              <a:defRPr b="0" i="0" sz="750" u="none" cap="none" strike="noStrike">
                <a:solidFill>
                  <a:srgbClr val="EDEDED"/>
                </a:solidFill>
                <a:latin typeface="Corbel"/>
                <a:ea typeface="Corbel"/>
                <a:cs typeface="Corbel"/>
                <a:sym typeface="Corbel"/>
              </a:defRPr>
            </a:lvl4pPr>
            <a:lvl5pPr indent="-228600" lvl="4" marL="2286000" marR="0" rtl="0" algn="l">
              <a:lnSpc>
                <a:spcPct val="90000"/>
              </a:lnSpc>
              <a:spcBef>
                <a:spcPts val="375"/>
              </a:spcBef>
              <a:spcAft>
                <a:spcPts val="0"/>
              </a:spcAft>
              <a:buClr>
                <a:srgbClr val="EDEDED"/>
              </a:buClr>
              <a:buSzPts val="750"/>
              <a:buFont typeface="Arial"/>
              <a:buNone/>
              <a:defRPr b="0" i="0" sz="750" u="none" cap="none" strike="noStrike">
                <a:solidFill>
                  <a:srgbClr val="EDEDED"/>
                </a:solidFill>
                <a:latin typeface="Corbel"/>
                <a:ea typeface="Corbel"/>
                <a:cs typeface="Corbel"/>
                <a:sym typeface="Corbel"/>
              </a:defRPr>
            </a:lvl5pPr>
            <a:lvl6pPr indent="-228600" lvl="5" marL="2743200" marR="0" rtl="0" algn="l">
              <a:lnSpc>
                <a:spcPct val="90000"/>
              </a:lnSpc>
              <a:spcBef>
                <a:spcPts val="375"/>
              </a:spcBef>
              <a:spcAft>
                <a:spcPts val="0"/>
              </a:spcAft>
              <a:buClr>
                <a:schemeClr val="lt1"/>
              </a:buClr>
              <a:buSzPts val="750"/>
              <a:buFont typeface="Arial"/>
              <a:buNone/>
              <a:defRPr b="0" i="0" sz="750" u="none" cap="none" strike="noStrike">
                <a:solidFill>
                  <a:schemeClr val="lt1"/>
                </a:solidFill>
                <a:latin typeface="Corbel"/>
                <a:ea typeface="Corbel"/>
                <a:cs typeface="Corbel"/>
                <a:sym typeface="Corbel"/>
              </a:defRPr>
            </a:lvl6pPr>
            <a:lvl7pPr indent="-228600" lvl="6" marL="3200400" marR="0" rtl="0" algn="l">
              <a:lnSpc>
                <a:spcPct val="90000"/>
              </a:lnSpc>
              <a:spcBef>
                <a:spcPts val="375"/>
              </a:spcBef>
              <a:spcAft>
                <a:spcPts val="0"/>
              </a:spcAft>
              <a:buClr>
                <a:schemeClr val="lt1"/>
              </a:buClr>
              <a:buSzPts val="750"/>
              <a:buFont typeface="Arial"/>
              <a:buNone/>
              <a:defRPr b="0" i="0" sz="750" u="none" cap="none" strike="noStrike">
                <a:solidFill>
                  <a:schemeClr val="lt1"/>
                </a:solidFill>
                <a:latin typeface="Corbel"/>
                <a:ea typeface="Corbel"/>
                <a:cs typeface="Corbel"/>
                <a:sym typeface="Corbel"/>
              </a:defRPr>
            </a:lvl7pPr>
            <a:lvl8pPr indent="-228600" lvl="7" marL="3657600" marR="0" rtl="0" algn="l">
              <a:lnSpc>
                <a:spcPct val="90000"/>
              </a:lnSpc>
              <a:spcBef>
                <a:spcPts val="375"/>
              </a:spcBef>
              <a:spcAft>
                <a:spcPts val="0"/>
              </a:spcAft>
              <a:buClr>
                <a:schemeClr val="lt1"/>
              </a:buClr>
              <a:buSzPts val="750"/>
              <a:buFont typeface="Arial"/>
              <a:buNone/>
              <a:defRPr b="0" i="0" sz="750" u="none" cap="none" strike="noStrike">
                <a:solidFill>
                  <a:schemeClr val="lt1"/>
                </a:solidFill>
                <a:latin typeface="Corbel"/>
                <a:ea typeface="Corbel"/>
                <a:cs typeface="Corbel"/>
                <a:sym typeface="Corbel"/>
              </a:defRPr>
            </a:lvl8pPr>
            <a:lvl9pPr indent="-228600" lvl="8" marL="4114800" marR="0" rtl="0" algn="l">
              <a:lnSpc>
                <a:spcPct val="90000"/>
              </a:lnSpc>
              <a:spcBef>
                <a:spcPts val="375"/>
              </a:spcBef>
              <a:spcAft>
                <a:spcPts val="0"/>
              </a:spcAft>
              <a:buClr>
                <a:schemeClr val="lt1"/>
              </a:buClr>
              <a:buSzPts val="750"/>
              <a:buFont typeface="Arial"/>
              <a:buNone/>
              <a:defRPr b="0" i="0" sz="750" u="none" cap="none" strike="noStrike">
                <a:solidFill>
                  <a:schemeClr val="lt1"/>
                </a:solidFill>
                <a:latin typeface="Corbel"/>
                <a:ea typeface="Corbel"/>
                <a:cs typeface="Corbel"/>
                <a:sym typeface="Corbel"/>
              </a:defRPr>
            </a:lvl9pPr>
          </a:lstStyle>
          <a:p/>
        </p:txBody>
      </p:sp>
      <p:sp>
        <p:nvSpPr>
          <p:cNvPr id="76" name="Shape 76"/>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9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77" name="Shape 77"/>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9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78" name="Shape 7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EDEDED"/>
                </a:solidFill>
                <a:latin typeface="Corbel"/>
                <a:ea typeface="Corbel"/>
                <a:cs typeface="Corbel"/>
                <a:sym typeface="Corbel"/>
              </a:defRPr>
            </a:lvl1pPr>
            <a:lvl2pPr indent="0" lvl="1" marL="0" marR="0" rtl="0" algn="r">
              <a:spcBef>
                <a:spcPts val="0"/>
              </a:spcBef>
              <a:buNone/>
              <a:defRPr sz="900">
                <a:solidFill>
                  <a:srgbClr val="EDEDED"/>
                </a:solidFill>
                <a:latin typeface="Corbel"/>
                <a:ea typeface="Corbel"/>
                <a:cs typeface="Corbel"/>
                <a:sym typeface="Corbel"/>
              </a:defRPr>
            </a:lvl2pPr>
            <a:lvl3pPr indent="0" lvl="2" marL="0" marR="0" rtl="0" algn="r">
              <a:spcBef>
                <a:spcPts val="0"/>
              </a:spcBef>
              <a:buNone/>
              <a:defRPr sz="900">
                <a:solidFill>
                  <a:srgbClr val="EDEDED"/>
                </a:solidFill>
                <a:latin typeface="Corbel"/>
                <a:ea typeface="Corbel"/>
                <a:cs typeface="Corbel"/>
                <a:sym typeface="Corbel"/>
              </a:defRPr>
            </a:lvl3pPr>
            <a:lvl4pPr indent="0" lvl="3" marL="0" marR="0" rtl="0" algn="r">
              <a:spcBef>
                <a:spcPts val="0"/>
              </a:spcBef>
              <a:buNone/>
              <a:defRPr sz="900">
                <a:solidFill>
                  <a:srgbClr val="EDEDED"/>
                </a:solidFill>
                <a:latin typeface="Corbel"/>
                <a:ea typeface="Corbel"/>
                <a:cs typeface="Corbel"/>
                <a:sym typeface="Corbel"/>
              </a:defRPr>
            </a:lvl4pPr>
            <a:lvl5pPr indent="0" lvl="4" marL="0" marR="0" rtl="0" algn="r">
              <a:spcBef>
                <a:spcPts val="0"/>
              </a:spcBef>
              <a:buNone/>
              <a:defRPr sz="900">
                <a:solidFill>
                  <a:srgbClr val="EDEDED"/>
                </a:solidFill>
                <a:latin typeface="Corbel"/>
                <a:ea typeface="Corbel"/>
                <a:cs typeface="Corbel"/>
                <a:sym typeface="Corbel"/>
              </a:defRPr>
            </a:lvl5pPr>
            <a:lvl6pPr indent="0" lvl="5" marL="0" marR="0" rtl="0" algn="r">
              <a:spcBef>
                <a:spcPts val="0"/>
              </a:spcBef>
              <a:buNone/>
              <a:defRPr sz="900">
                <a:solidFill>
                  <a:srgbClr val="EDEDED"/>
                </a:solidFill>
                <a:latin typeface="Corbel"/>
                <a:ea typeface="Corbel"/>
                <a:cs typeface="Corbel"/>
                <a:sym typeface="Corbel"/>
              </a:defRPr>
            </a:lvl6pPr>
            <a:lvl7pPr indent="0" lvl="6" marL="0" marR="0" rtl="0" algn="r">
              <a:spcBef>
                <a:spcPts val="0"/>
              </a:spcBef>
              <a:buNone/>
              <a:defRPr sz="900">
                <a:solidFill>
                  <a:srgbClr val="EDEDED"/>
                </a:solidFill>
                <a:latin typeface="Corbel"/>
                <a:ea typeface="Corbel"/>
                <a:cs typeface="Corbel"/>
                <a:sym typeface="Corbel"/>
              </a:defRPr>
            </a:lvl7pPr>
            <a:lvl8pPr indent="0" lvl="7" marL="0" marR="0" rtl="0" algn="r">
              <a:spcBef>
                <a:spcPts val="0"/>
              </a:spcBef>
              <a:buNone/>
              <a:defRPr sz="900">
                <a:solidFill>
                  <a:srgbClr val="EDEDED"/>
                </a:solidFill>
                <a:latin typeface="Corbel"/>
                <a:ea typeface="Corbel"/>
                <a:cs typeface="Corbel"/>
                <a:sym typeface="Corbel"/>
              </a:defRPr>
            </a:lvl8pPr>
            <a:lvl9pPr indent="0" lvl="8" marL="0" marR="0" rtl="0" algn="r">
              <a:spcBef>
                <a:spcPts val="0"/>
              </a:spcBef>
              <a:buNone/>
              <a:defRPr sz="900">
                <a:solidFill>
                  <a:srgbClr val="EDEDED"/>
                </a:solidFill>
                <a:latin typeface="Corbel"/>
                <a:ea typeface="Corbel"/>
                <a:cs typeface="Corbel"/>
                <a:sym typeface="Corbe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aption">
  <p:cSld name="Title and Caption">
    <p:spTree>
      <p:nvGrpSpPr>
        <p:cNvPr id="79" name="Shape 79"/>
        <p:cNvGrpSpPr/>
        <p:nvPr/>
      </p:nvGrpSpPr>
      <p:grpSpPr>
        <a:xfrm>
          <a:off x="0" y="0"/>
          <a:ext cx="0" cy="0"/>
          <a:chOff x="0" y="0"/>
          <a:chExt cx="0" cy="0"/>
        </a:xfrm>
      </p:grpSpPr>
      <p:sp>
        <p:nvSpPr>
          <p:cNvPr id="80" name="Shape 80"/>
          <p:cNvSpPr txBox="1"/>
          <p:nvPr>
            <p:ph type="title"/>
          </p:nvPr>
        </p:nvSpPr>
        <p:spPr>
          <a:xfrm>
            <a:off x="629841" y="365125"/>
            <a:ext cx="7886700" cy="3534344"/>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rgbClr val="EDEDED"/>
              </a:buClr>
              <a:buSzPts val="2400"/>
              <a:buFont typeface="Corbel"/>
              <a:buNone/>
              <a:defRPr b="0" i="0" sz="2400" u="none" cap="none" strike="noStrike">
                <a:solidFill>
                  <a:srgbClr val="EDEDED"/>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1" name="Shape 81"/>
          <p:cNvSpPr txBox="1"/>
          <p:nvPr>
            <p:ph idx="1" type="body"/>
          </p:nvPr>
        </p:nvSpPr>
        <p:spPr>
          <a:xfrm>
            <a:off x="629841" y="4489399"/>
            <a:ext cx="7885509" cy="1501826"/>
          </a:xfrm>
          <a:prstGeom prst="rect">
            <a:avLst/>
          </a:prstGeom>
          <a:noFill/>
          <a:ln>
            <a:noFill/>
          </a:ln>
        </p:spPr>
        <p:txBody>
          <a:bodyPr anchorCtr="0" anchor="ctr" bIns="91425" lIns="91425" spcFirstLastPara="1" rIns="91425" wrap="square" tIns="91425"/>
          <a:lstStyle>
            <a:lvl1pPr indent="-228600" lvl="0" marL="457200" marR="0" rtl="0" algn="l">
              <a:lnSpc>
                <a:spcPct val="90000"/>
              </a:lnSpc>
              <a:spcBef>
                <a:spcPts val="750"/>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1pPr>
            <a:lvl2pPr indent="-228600" lvl="1" marL="914400" marR="0" rtl="0" algn="l">
              <a:lnSpc>
                <a:spcPct val="90000"/>
              </a:lnSpc>
              <a:spcBef>
                <a:spcPts val="375"/>
              </a:spcBef>
              <a:spcAft>
                <a:spcPts val="0"/>
              </a:spcAft>
              <a:buClr>
                <a:srgbClr val="EDEDED"/>
              </a:buClr>
              <a:buSzPts val="1050"/>
              <a:buFont typeface="Arial"/>
              <a:buNone/>
              <a:defRPr b="0" i="0" sz="1050" u="none" cap="none" strike="noStrike">
                <a:solidFill>
                  <a:srgbClr val="EDEDED"/>
                </a:solidFill>
                <a:latin typeface="Corbel"/>
                <a:ea typeface="Corbel"/>
                <a:cs typeface="Corbel"/>
                <a:sym typeface="Corbel"/>
              </a:defRPr>
            </a:lvl2pPr>
            <a:lvl3pPr indent="-228600" lvl="2" marL="1371600" marR="0" rtl="0" algn="l">
              <a:lnSpc>
                <a:spcPct val="90000"/>
              </a:lnSpc>
              <a:spcBef>
                <a:spcPts val="375"/>
              </a:spcBef>
              <a:spcAft>
                <a:spcPts val="0"/>
              </a:spcAft>
              <a:buClr>
                <a:srgbClr val="EDEDED"/>
              </a:buClr>
              <a:buSzPts val="900"/>
              <a:buFont typeface="Arial"/>
              <a:buNone/>
              <a:defRPr b="0" i="0" sz="900" u="none" cap="none" strike="noStrike">
                <a:solidFill>
                  <a:srgbClr val="EDEDED"/>
                </a:solidFill>
                <a:latin typeface="Corbel"/>
                <a:ea typeface="Corbel"/>
                <a:cs typeface="Corbel"/>
                <a:sym typeface="Corbel"/>
              </a:defRPr>
            </a:lvl3pPr>
            <a:lvl4pPr indent="-228600" lvl="3" marL="1828800" marR="0" rtl="0" algn="l">
              <a:lnSpc>
                <a:spcPct val="90000"/>
              </a:lnSpc>
              <a:spcBef>
                <a:spcPts val="375"/>
              </a:spcBef>
              <a:spcAft>
                <a:spcPts val="0"/>
              </a:spcAft>
              <a:buClr>
                <a:srgbClr val="EDEDED"/>
              </a:buClr>
              <a:buSzPts val="750"/>
              <a:buFont typeface="Arial"/>
              <a:buNone/>
              <a:defRPr b="0" i="0" sz="750" u="none" cap="none" strike="noStrike">
                <a:solidFill>
                  <a:srgbClr val="EDEDED"/>
                </a:solidFill>
                <a:latin typeface="Corbel"/>
                <a:ea typeface="Corbel"/>
                <a:cs typeface="Corbel"/>
                <a:sym typeface="Corbel"/>
              </a:defRPr>
            </a:lvl4pPr>
            <a:lvl5pPr indent="-228600" lvl="4" marL="2286000" marR="0" rtl="0" algn="l">
              <a:lnSpc>
                <a:spcPct val="90000"/>
              </a:lnSpc>
              <a:spcBef>
                <a:spcPts val="375"/>
              </a:spcBef>
              <a:spcAft>
                <a:spcPts val="0"/>
              </a:spcAft>
              <a:buClr>
                <a:srgbClr val="EDEDED"/>
              </a:buClr>
              <a:buSzPts val="750"/>
              <a:buFont typeface="Arial"/>
              <a:buNone/>
              <a:defRPr b="0" i="0" sz="750" u="none" cap="none" strike="noStrike">
                <a:solidFill>
                  <a:srgbClr val="EDEDED"/>
                </a:solidFill>
                <a:latin typeface="Corbel"/>
                <a:ea typeface="Corbel"/>
                <a:cs typeface="Corbel"/>
                <a:sym typeface="Corbel"/>
              </a:defRPr>
            </a:lvl5pPr>
            <a:lvl6pPr indent="-228600" lvl="5" marL="2743200" marR="0" rtl="0" algn="l">
              <a:lnSpc>
                <a:spcPct val="90000"/>
              </a:lnSpc>
              <a:spcBef>
                <a:spcPts val="375"/>
              </a:spcBef>
              <a:spcAft>
                <a:spcPts val="0"/>
              </a:spcAft>
              <a:buClr>
                <a:schemeClr val="lt1"/>
              </a:buClr>
              <a:buSzPts val="750"/>
              <a:buFont typeface="Arial"/>
              <a:buNone/>
              <a:defRPr b="0" i="0" sz="750" u="none" cap="none" strike="noStrike">
                <a:solidFill>
                  <a:schemeClr val="lt1"/>
                </a:solidFill>
                <a:latin typeface="Corbel"/>
                <a:ea typeface="Corbel"/>
                <a:cs typeface="Corbel"/>
                <a:sym typeface="Corbel"/>
              </a:defRPr>
            </a:lvl6pPr>
            <a:lvl7pPr indent="-228600" lvl="6" marL="3200400" marR="0" rtl="0" algn="l">
              <a:lnSpc>
                <a:spcPct val="90000"/>
              </a:lnSpc>
              <a:spcBef>
                <a:spcPts val="375"/>
              </a:spcBef>
              <a:spcAft>
                <a:spcPts val="0"/>
              </a:spcAft>
              <a:buClr>
                <a:schemeClr val="lt1"/>
              </a:buClr>
              <a:buSzPts val="750"/>
              <a:buFont typeface="Arial"/>
              <a:buNone/>
              <a:defRPr b="0" i="0" sz="750" u="none" cap="none" strike="noStrike">
                <a:solidFill>
                  <a:schemeClr val="lt1"/>
                </a:solidFill>
                <a:latin typeface="Corbel"/>
                <a:ea typeface="Corbel"/>
                <a:cs typeface="Corbel"/>
                <a:sym typeface="Corbel"/>
              </a:defRPr>
            </a:lvl7pPr>
            <a:lvl8pPr indent="-228600" lvl="7" marL="3657600" marR="0" rtl="0" algn="l">
              <a:lnSpc>
                <a:spcPct val="90000"/>
              </a:lnSpc>
              <a:spcBef>
                <a:spcPts val="375"/>
              </a:spcBef>
              <a:spcAft>
                <a:spcPts val="0"/>
              </a:spcAft>
              <a:buClr>
                <a:schemeClr val="lt1"/>
              </a:buClr>
              <a:buSzPts val="750"/>
              <a:buFont typeface="Arial"/>
              <a:buNone/>
              <a:defRPr b="0" i="0" sz="750" u="none" cap="none" strike="noStrike">
                <a:solidFill>
                  <a:schemeClr val="lt1"/>
                </a:solidFill>
                <a:latin typeface="Corbel"/>
                <a:ea typeface="Corbel"/>
                <a:cs typeface="Corbel"/>
                <a:sym typeface="Corbel"/>
              </a:defRPr>
            </a:lvl8pPr>
            <a:lvl9pPr indent="-228600" lvl="8" marL="4114800" marR="0" rtl="0" algn="l">
              <a:lnSpc>
                <a:spcPct val="90000"/>
              </a:lnSpc>
              <a:spcBef>
                <a:spcPts val="375"/>
              </a:spcBef>
              <a:spcAft>
                <a:spcPts val="0"/>
              </a:spcAft>
              <a:buClr>
                <a:schemeClr val="lt1"/>
              </a:buClr>
              <a:buSzPts val="750"/>
              <a:buFont typeface="Arial"/>
              <a:buNone/>
              <a:defRPr b="0" i="0" sz="750" u="none" cap="none" strike="noStrike">
                <a:solidFill>
                  <a:schemeClr val="lt1"/>
                </a:solidFill>
                <a:latin typeface="Corbel"/>
                <a:ea typeface="Corbel"/>
                <a:cs typeface="Corbel"/>
                <a:sym typeface="Corbel"/>
              </a:defRPr>
            </a:lvl9pPr>
          </a:lstStyle>
          <a:p/>
        </p:txBody>
      </p:sp>
      <p:sp>
        <p:nvSpPr>
          <p:cNvPr id="82" name="Shape 82"/>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9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83" name="Shape 83"/>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9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84" name="Shape 8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EDEDED"/>
                </a:solidFill>
                <a:latin typeface="Corbel"/>
                <a:ea typeface="Corbel"/>
                <a:cs typeface="Corbel"/>
                <a:sym typeface="Corbel"/>
              </a:defRPr>
            </a:lvl1pPr>
            <a:lvl2pPr indent="0" lvl="1" marL="0" marR="0" rtl="0" algn="r">
              <a:spcBef>
                <a:spcPts val="0"/>
              </a:spcBef>
              <a:buNone/>
              <a:defRPr sz="900">
                <a:solidFill>
                  <a:srgbClr val="EDEDED"/>
                </a:solidFill>
                <a:latin typeface="Corbel"/>
                <a:ea typeface="Corbel"/>
                <a:cs typeface="Corbel"/>
                <a:sym typeface="Corbel"/>
              </a:defRPr>
            </a:lvl2pPr>
            <a:lvl3pPr indent="0" lvl="2" marL="0" marR="0" rtl="0" algn="r">
              <a:spcBef>
                <a:spcPts val="0"/>
              </a:spcBef>
              <a:buNone/>
              <a:defRPr sz="900">
                <a:solidFill>
                  <a:srgbClr val="EDEDED"/>
                </a:solidFill>
                <a:latin typeface="Corbel"/>
                <a:ea typeface="Corbel"/>
                <a:cs typeface="Corbel"/>
                <a:sym typeface="Corbel"/>
              </a:defRPr>
            </a:lvl3pPr>
            <a:lvl4pPr indent="0" lvl="3" marL="0" marR="0" rtl="0" algn="r">
              <a:spcBef>
                <a:spcPts val="0"/>
              </a:spcBef>
              <a:buNone/>
              <a:defRPr sz="900">
                <a:solidFill>
                  <a:srgbClr val="EDEDED"/>
                </a:solidFill>
                <a:latin typeface="Corbel"/>
                <a:ea typeface="Corbel"/>
                <a:cs typeface="Corbel"/>
                <a:sym typeface="Corbel"/>
              </a:defRPr>
            </a:lvl4pPr>
            <a:lvl5pPr indent="0" lvl="4" marL="0" marR="0" rtl="0" algn="r">
              <a:spcBef>
                <a:spcPts val="0"/>
              </a:spcBef>
              <a:buNone/>
              <a:defRPr sz="900">
                <a:solidFill>
                  <a:srgbClr val="EDEDED"/>
                </a:solidFill>
                <a:latin typeface="Corbel"/>
                <a:ea typeface="Corbel"/>
                <a:cs typeface="Corbel"/>
                <a:sym typeface="Corbel"/>
              </a:defRPr>
            </a:lvl5pPr>
            <a:lvl6pPr indent="0" lvl="5" marL="0" marR="0" rtl="0" algn="r">
              <a:spcBef>
                <a:spcPts val="0"/>
              </a:spcBef>
              <a:buNone/>
              <a:defRPr sz="900">
                <a:solidFill>
                  <a:srgbClr val="EDEDED"/>
                </a:solidFill>
                <a:latin typeface="Corbel"/>
                <a:ea typeface="Corbel"/>
                <a:cs typeface="Corbel"/>
                <a:sym typeface="Corbel"/>
              </a:defRPr>
            </a:lvl6pPr>
            <a:lvl7pPr indent="0" lvl="6" marL="0" marR="0" rtl="0" algn="r">
              <a:spcBef>
                <a:spcPts val="0"/>
              </a:spcBef>
              <a:buNone/>
              <a:defRPr sz="900">
                <a:solidFill>
                  <a:srgbClr val="EDEDED"/>
                </a:solidFill>
                <a:latin typeface="Corbel"/>
                <a:ea typeface="Corbel"/>
                <a:cs typeface="Corbel"/>
                <a:sym typeface="Corbel"/>
              </a:defRPr>
            </a:lvl7pPr>
            <a:lvl8pPr indent="0" lvl="7" marL="0" marR="0" rtl="0" algn="r">
              <a:spcBef>
                <a:spcPts val="0"/>
              </a:spcBef>
              <a:buNone/>
              <a:defRPr sz="900">
                <a:solidFill>
                  <a:srgbClr val="EDEDED"/>
                </a:solidFill>
                <a:latin typeface="Corbel"/>
                <a:ea typeface="Corbel"/>
                <a:cs typeface="Corbel"/>
                <a:sym typeface="Corbel"/>
              </a:defRPr>
            </a:lvl8pPr>
            <a:lvl9pPr indent="0" lvl="8" marL="0" marR="0" rtl="0" algn="r">
              <a:spcBef>
                <a:spcPts val="0"/>
              </a:spcBef>
              <a:buNone/>
              <a:defRPr sz="900">
                <a:solidFill>
                  <a:srgbClr val="EDEDED"/>
                </a:solidFill>
                <a:latin typeface="Corbel"/>
                <a:ea typeface="Corbel"/>
                <a:cs typeface="Corbel"/>
                <a:sym typeface="Corbe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with Caption">
  <p:cSld name="Quote with Caption">
    <p:spTree>
      <p:nvGrpSpPr>
        <p:cNvPr id="85" name="Shape 85"/>
        <p:cNvGrpSpPr/>
        <p:nvPr/>
      </p:nvGrpSpPr>
      <p:grpSpPr>
        <a:xfrm>
          <a:off x="0" y="0"/>
          <a:ext cx="0" cy="0"/>
          <a:chOff x="0" y="0"/>
          <a:chExt cx="0" cy="0"/>
        </a:xfrm>
      </p:grpSpPr>
      <p:sp>
        <p:nvSpPr>
          <p:cNvPr id="86" name="Shape 86"/>
          <p:cNvSpPr txBox="1"/>
          <p:nvPr>
            <p:ph type="title"/>
          </p:nvPr>
        </p:nvSpPr>
        <p:spPr>
          <a:xfrm>
            <a:off x="1084659" y="365125"/>
            <a:ext cx="6977064" cy="2992904"/>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rgbClr val="EDEDED"/>
              </a:buClr>
              <a:buSzPts val="3300"/>
              <a:buFont typeface="Corbel"/>
              <a:buNone/>
              <a:defRPr b="0" i="0" sz="3300" u="none" cap="none" strike="noStrike">
                <a:solidFill>
                  <a:srgbClr val="EDEDED"/>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7" name="Shape 87"/>
          <p:cNvSpPr txBox="1"/>
          <p:nvPr>
            <p:ph idx="1" type="body"/>
          </p:nvPr>
        </p:nvSpPr>
        <p:spPr>
          <a:xfrm>
            <a:off x="1290484" y="3365557"/>
            <a:ext cx="6564224" cy="548968"/>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750"/>
              </a:spcBef>
              <a:spcAft>
                <a:spcPts val="0"/>
              </a:spcAft>
              <a:buClr>
                <a:srgbClr val="EDEDED"/>
              </a:buClr>
              <a:buSzPts val="1050"/>
              <a:buFont typeface="Arial"/>
              <a:buNone/>
              <a:defRPr b="0" i="0" sz="1050" u="none" cap="none" strike="noStrike">
                <a:solidFill>
                  <a:srgbClr val="EDEDED"/>
                </a:solidFill>
                <a:latin typeface="Corbel"/>
                <a:ea typeface="Corbel"/>
                <a:cs typeface="Corbel"/>
                <a:sym typeface="Corbel"/>
              </a:defRPr>
            </a:lvl1pPr>
            <a:lvl2pPr indent="-228600" lvl="1" marL="914400" marR="0" rtl="0" algn="l">
              <a:lnSpc>
                <a:spcPct val="90000"/>
              </a:lnSpc>
              <a:spcBef>
                <a:spcPts val="375"/>
              </a:spcBef>
              <a:spcAft>
                <a:spcPts val="0"/>
              </a:spcAft>
              <a:buClr>
                <a:srgbClr val="EDEDED"/>
              </a:buClr>
              <a:buSzPts val="1050"/>
              <a:buFont typeface="Arial"/>
              <a:buNone/>
              <a:defRPr b="0" i="0" sz="1050" u="none" cap="none" strike="noStrike">
                <a:solidFill>
                  <a:srgbClr val="EDEDED"/>
                </a:solidFill>
                <a:latin typeface="Corbel"/>
                <a:ea typeface="Corbel"/>
                <a:cs typeface="Corbel"/>
                <a:sym typeface="Corbel"/>
              </a:defRPr>
            </a:lvl2pPr>
            <a:lvl3pPr indent="-228600" lvl="2" marL="1371600" marR="0" rtl="0" algn="l">
              <a:lnSpc>
                <a:spcPct val="90000"/>
              </a:lnSpc>
              <a:spcBef>
                <a:spcPts val="375"/>
              </a:spcBef>
              <a:spcAft>
                <a:spcPts val="0"/>
              </a:spcAft>
              <a:buClr>
                <a:srgbClr val="EDEDED"/>
              </a:buClr>
              <a:buSzPts val="900"/>
              <a:buFont typeface="Arial"/>
              <a:buNone/>
              <a:defRPr b="0" i="0" sz="900" u="none" cap="none" strike="noStrike">
                <a:solidFill>
                  <a:srgbClr val="EDEDED"/>
                </a:solidFill>
                <a:latin typeface="Corbel"/>
                <a:ea typeface="Corbel"/>
                <a:cs typeface="Corbel"/>
                <a:sym typeface="Corbel"/>
              </a:defRPr>
            </a:lvl3pPr>
            <a:lvl4pPr indent="-228600" lvl="3" marL="1828800" marR="0" rtl="0" algn="l">
              <a:lnSpc>
                <a:spcPct val="90000"/>
              </a:lnSpc>
              <a:spcBef>
                <a:spcPts val="375"/>
              </a:spcBef>
              <a:spcAft>
                <a:spcPts val="0"/>
              </a:spcAft>
              <a:buClr>
                <a:srgbClr val="EDEDED"/>
              </a:buClr>
              <a:buSzPts val="750"/>
              <a:buFont typeface="Arial"/>
              <a:buNone/>
              <a:defRPr b="0" i="0" sz="750" u="none" cap="none" strike="noStrike">
                <a:solidFill>
                  <a:srgbClr val="EDEDED"/>
                </a:solidFill>
                <a:latin typeface="Corbel"/>
                <a:ea typeface="Corbel"/>
                <a:cs typeface="Corbel"/>
                <a:sym typeface="Corbel"/>
              </a:defRPr>
            </a:lvl4pPr>
            <a:lvl5pPr indent="-228600" lvl="4" marL="2286000" marR="0" rtl="0" algn="l">
              <a:lnSpc>
                <a:spcPct val="90000"/>
              </a:lnSpc>
              <a:spcBef>
                <a:spcPts val="375"/>
              </a:spcBef>
              <a:spcAft>
                <a:spcPts val="0"/>
              </a:spcAft>
              <a:buClr>
                <a:srgbClr val="EDEDED"/>
              </a:buClr>
              <a:buSzPts val="750"/>
              <a:buFont typeface="Arial"/>
              <a:buNone/>
              <a:defRPr b="0" i="0" sz="750" u="none" cap="none" strike="noStrike">
                <a:solidFill>
                  <a:srgbClr val="EDEDED"/>
                </a:solidFill>
                <a:latin typeface="Corbel"/>
                <a:ea typeface="Corbel"/>
                <a:cs typeface="Corbel"/>
                <a:sym typeface="Corbel"/>
              </a:defRPr>
            </a:lvl5pPr>
            <a:lvl6pPr indent="-228600" lvl="5" marL="2743200" marR="0" rtl="0" algn="l">
              <a:lnSpc>
                <a:spcPct val="90000"/>
              </a:lnSpc>
              <a:spcBef>
                <a:spcPts val="375"/>
              </a:spcBef>
              <a:spcAft>
                <a:spcPts val="0"/>
              </a:spcAft>
              <a:buClr>
                <a:schemeClr val="lt1"/>
              </a:buClr>
              <a:buSzPts val="750"/>
              <a:buFont typeface="Arial"/>
              <a:buNone/>
              <a:defRPr b="0" i="0" sz="750" u="none" cap="none" strike="noStrike">
                <a:solidFill>
                  <a:schemeClr val="lt1"/>
                </a:solidFill>
                <a:latin typeface="Corbel"/>
                <a:ea typeface="Corbel"/>
                <a:cs typeface="Corbel"/>
                <a:sym typeface="Corbel"/>
              </a:defRPr>
            </a:lvl6pPr>
            <a:lvl7pPr indent="-228600" lvl="6" marL="3200400" marR="0" rtl="0" algn="l">
              <a:lnSpc>
                <a:spcPct val="90000"/>
              </a:lnSpc>
              <a:spcBef>
                <a:spcPts val="375"/>
              </a:spcBef>
              <a:spcAft>
                <a:spcPts val="0"/>
              </a:spcAft>
              <a:buClr>
                <a:schemeClr val="lt1"/>
              </a:buClr>
              <a:buSzPts val="750"/>
              <a:buFont typeface="Arial"/>
              <a:buNone/>
              <a:defRPr b="0" i="0" sz="750" u="none" cap="none" strike="noStrike">
                <a:solidFill>
                  <a:schemeClr val="lt1"/>
                </a:solidFill>
                <a:latin typeface="Corbel"/>
                <a:ea typeface="Corbel"/>
                <a:cs typeface="Corbel"/>
                <a:sym typeface="Corbel"/>
              </a:defRPr>
            </a:lvl7pPr>
            <a:lvl8pPr indent="-228600" lvl="7" marL="3657600" marR="0" rtl="0" algn="l">
              <a:lnSpc>
                <a:spcPct val="90000"/>
              </a:lnSpc>
              <a:spcBef>
                <a:spcPts val="375"/>
              </a:spcBef>
              <a:spcAft>
                <a:spcPts val="0"/>
              </a:spcAft>
              <a:buClr>
                <a:schemeClr val="lt1"/>
              </a:buClr>
              <a:buSzPts val="750"/>
              <a:buFont typeface="Arial"/>
              <a:buNone/>
              <a:defRPr b="0" i="0" sz="750" u="none" cap="none" strike="noStrike">
                <a:solidFill>
                  <a:schemeClr val="lt1"/>
                </a:solidFill>
                <a:latin typeface="Corbel"/>
                <a:ea typeface="Corbel"/>
                <a:cs typeface="Corbel"/>
                <a:sym typeface="Corbel"/>
              </a:defRPr>
            </a:lvl8pPr>
            <a:lvl9pPr indent="-228600" lvl="8" marL="4114800" marR="0" rtl="0" algn="l">
              <a:lnSpc>
                <a:spcPct val="90000"/>
              </a:lnSpc>
              <a:spcBef>
                <a:spcPts val="375"/>
              </a:spcBef>
              <a:spcAft>
                <a:spcPts val="0"/>
              </a:spcAft>
              <a:buClr>
                <a:schemeClr val="lt1"/>
              </a:buClr>
              <a:buSzPts val="750"/>
              <a:buFont typeface="Arial"/>
              <a:buNone/>
              <a:defRPr b="0" i="0" sz="750" u="none" cap="none" strike="noStrike">
                <a:solidFill>
                  <a:schemeClr val="lt1"/>
                </a:solidFill>
                <a:latin typeface="Corbel"/>
                <a:ea typeface="Corbel"/>
                <a:cs typeface="Corbel"/>
                <a:sym typeface="Corbel"/>
              </a:defRPr>
            </a:lvl9pPr>
          </a:lstStyle>
          <a:p/>
        </p:txBody>
      </p:sp>
      <p:sp>
        <p:nvSpPr>
          <p:cNvPr id="88" name="Shape 88"/>
          <p:cNvSpPr txBox="1"/>
          <p:nvPr>
            <p:ph idx="2" type="body"/>
          </p:nvPr>
        </p:nvSpPr>
        <p:spPr>
          <a:xfrm>
            <a:off x="628650" y="4501729"/>
            <a:ext cx="7884318" cy="1489496"/>
          </a:xfrm>
          <a:prstGeom prst="rect">
            <a:avLst/>
          </a:prstGeom>
          <a:noFill/>
          <a:ln>
            <a:noFill/>
          </a:ln>
        </p:spPr>
        <p:txBody>
          <a:bodyPr anchorCtr="0" anchor="ctr" bIns="91425" lIns="91425" spcFirstLastPara="1" rIns="91425" wrap="square" tIns="91425"/>
          <a:lstStyle>
            <a:lvl1pPr indent="-228600" lvl="0" marL="457200" marR="0" rtl="0" algn="l">
              <a:lnSpc>
                <a:spcPct val="90000"/>
              </a:lnSpc>
              <a:spcBef>
                <a:spcPts val="750"/>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1pPr>
            <a:lvl2pPr indent="-228600" lvl="1" marL="914400" marR="0" rtl="0" algn="l">
              <a:lnSpc>
                <a:spcPct val="90000"/>
              </a:lnSpc>
              <a:spcBef>
                <a:spcPts val="375"/>
              </a:spcBef>
              <a:spcAft>
                <a:spcPts val="0"/>
              </a:spcAft>
              <a:buClr>
                <a:srgbClr val="EDEDED"/>
              </a:buClr>
              <a:buSzPts val="1050"/>
              <a:buFont typeface="Arial"/>
              <a:buNone/>
              <a:defRPr b="0" i="0" sz="1050" u="none" cap="none" strike="noStrike">
                <a:solidFill>
                  <a:srgbClr val="EDEDED"/>
                </a:solidFill>
                <a:latin typeface="Corbel"/>
                <a:ea typeface="Corbel"/>
                <a:cs typeface="Corbel"/>
                <a:sym typeface="Corbel"/>
              </a:defRPr>
            </a:lvl2pPr>
            <a:lvl3pPr indent="-228600" lvl="2" marL="1371600" marR="0" rtl="0" algn="l">
              <a:lnSpc>
                <a:spcPct val="90000"/>
              </a:lnSpc>
              <a:spcBef>
                <a:spcPts val="375"/>
              </a:spcBef>
              <a:spcAft>
                <a:spcPts val="0"/>
              </a:spcAft>
              <a:buClr>
                <a:srgbClr val="EDEDED"/>
              </a:buClr>
              <a:buSzPts val="900"/>
              <a:buFont typeface="Arial"/>
              <a:buNone/>
              <a:defRPr b="0" i="0" sz="900" u="none" cap="none" strike="noStrike">
                <a:solidFill>
                  <a:srgbClr val="EDEDED"/>
                </a:solidFill>
                <a:latin typeface="Corbel"/>
                <a:ea typeface="Corbel"/>
                <a:cs typeface="Corbel"/>
                <a:sym typeface="Corbel"/>
              </a:defRPr>
            </a:lvl3pPr>
            <a:lvl4pPr indent="-228600" lvl="3" marL="1828800" marR="0" rtl="0" algn="l">
              <a:lnSpc>
                <a:spcPct val="90000"/>
              </a:lnSpc>
              <a:spcBef>
                <a:spcPts val="375"/>
              </a:spcBef>
              <a:spcAft>
                <a:spcPts val="0"/>
              </a:spcAft>
              <a:buClr>
                <a:srgbClr val="EDEDED"/>
              </a:buClr>
              <a:buSzPts val="750"/>
              <a:buFont typeface="Arial"/>
              <a:buNone/>
              <a:defRPr b="0" i="0" sz="750" u="none" cap="none" strike="noStrike">
                <a:solidFill>
                  <a:srgbClr val="EDEDED"/>
                </a:solidFill>
                <a:latin typeface="Corbel"/>
                <a:ea typeface="Corbel"/>
                <a:cs typeface="Corbel"/>
                <a:sym typeface="Corbel"/>
              </a:defRPr>
            </a:lvl4pPr>
            <a:lvl5pPr indent="-228600" lvl="4" marL="2286000" marR="0" rtl="0" algn="l">
              <a:lnSpc>
                <a:spcPct val="90000"/>
              </a:lnSpc>
              <a:spcBef>
                <a:spcPts val="375"/>
              </a:spcBef>
              <a:spcAft>
                <a:spcPts val="0"/>
              </a:spcAft>
              <a:buClr>
                <a:srgbClr val="EDEDED"/>
              </a:buClr>
              <a:buSzPts val="750"/>
              <a:buFont typeface="Arial"/>
              <a:buNone/>
              <a:defRPr b="0" i="0" sz="750" u="none" cap="none" strike="noStrike">
                <a:solidFill>
                  <a:srgbClr val="EDEDED"/>
                </a:solidFill>
                <a:latin typeface="Corbel"/>
                <a:ea typeface="Corbel"/>
                <a:cs typeface="Corbel"/>
                <a:sym typeface="Corbel"/>
              </a:defRPr>
            </a:lvl5pPr>
            <a:lvl6pPr indent="-228600" lvl="5" marL="2743200" marR="0" rtl="0" algn="l">
              <a:lnSpc>
                <a:spcPct val="90000"/>
              </a:lnSpc>
              <a:spcBef>
                <a:spcPts val="375"/>
              </a:spcBef>
              <a:spcAft>
                <a:spcPts val="0"/>
              </a:spcAft>
              <a:buClr>
                <a:schemeClr val="lt1"/>
              </a:buClr>
              <a:buSzPts val="750"/>
              <a:buFont typeface="Arial"/>
              <a:buNone/>
              <a:defRPr b="0" i="0" sz="750" u="none" cap="none" strike="noStrike">
                <a:solidFill>
                  <a:schemeClr val="lt1"/>
                </a:solidFill>
                <a:latin typeface="Corbel"/>
                <a:ea typeface="Corbel"/>
                <a:cs typeface="Corbel"/>
                <a:sym typeface="Corbel"/>
              </a:defRPr>
            </a:lvl6pPr>
            <a:lvl7pPr indent="-228600" lvl="6" marL="3200400" marR="0" rtl="0" algn="l">
              <a:lnSpc>
                <a:spcPct val="90000"/>
              </a:lnSpc>
              <a:spcBef>
                <a:spcPts val="375"/>
              </a:spcBef>
              <a:spcAft>
                <a:spcPts val="0"/>
              </a:spcAft>
              <a:buClr>
                <a:schemeClr val="lt1"/>
              </a:buClr>
              <a:buSzPts val="750"/>
              <a:buFont typeface="Arial"/>
              <a:buNone/>
              <a:defRPr b="0" i="0" sz="750" u="none" cap="none" strike="noStrike">
                <a:solidFill>
                  <a:schemeClr val="lt1"/>
                </a:solidFill>
                <a:latin typeface="Corbel"/>
                <a:ea typeface="Corbel"/>
                <a:cs typeface="Corbel"/>
                <a:sym typeface="Corbel"/>
              </a:defRPr>
            </a:lvl7pPr>
            <a:lvl8pPr indent="-228600" lvl="7" marL="3657600" marR="0" rtl="0" algn="l">
              <a:lnSpc>
                <a:spcPct val="90000"/>
              </a:lnSpc>
              <a:spcBef>
                <a:spcPts val="375"/>
              </a:spcBef>
              <a:spcAft>
                <a:spcPts val="0"/>
              </a:spcAft>
              <a:buClr>
                <a:schemeClr val="lt1"/>
              </a:buClr>
              <a:buSzPts val="750"/>
              <a:buFont typeface="Arial"/>
              <a:buNone/>
              <a:defRPr b="0" i="0" sz="750" u="none" cap="none" strike="noStrike">
                <a:solidFill>
                  <a:schemeClr val="lt1"/>
                </a:solidFill>
                <a:latin typeface="Corbel"/>
                <a:ea typeface="Corbel"/>
                <a:cs typeface="Corbel"/>
                <a:sym typeface="Corbel"/>
              </a:defRPr>
            </a:lvl8pPr>
            <a:lvl9pPr indent="-228600" lvl="8" marL="4114800" marR="0" rtl="0" algn="l">
              <a:lnSpc>
                <a:spcPct val="90000"/>
              </a:lnSpc>
              <a:spcBef>
                <a:spcPts val="375"/>
              </a:spcBef>
              <a:spcAft>
                <a:spcPts val="0"/>
              </a:spcAft>
              <a:buClr>
                <a:schemeClr val="lt1"/>
              </a:buClr>
              <a:buSzPts val="750"/>
              <a:buFont typeface="Arial"/>
              <a:buNone/>
              <a:defRPr b="0" i="0" sz="750" u="none" cap="none" strike="noStrike">
                <a:solidFill>
                  <a:schemeClr val="lt1"/>
                </a:solidFill>
                <a:latin typeface="Corbel"/>
                <a:ea typeface="Corbel"/>
                <a:cs typeface="Corbel"/>
                <a:sym typeface="Corbel"/>
              </a:defRPr>
            </a:lvl9pPr>
          </a:lstStyle>
          <a:p/>
        </p:txBody>
      </p:sp>
      <p:sp>
        <p:nvSpPr>
          <p:cNvPr id="89" name="Shape 89"/>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9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90" name="Shape 90"/>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9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91" name="Shape 9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EDEDED"/>
                </a:solidFill>
                <a:latin typeface="Corbel"/>
                <a:ea typeface="Corbel"/>
                <a:cs typeface="Corbel"/>
                <a:sym typeface="Corbel"/>
              </a:defRPr>
            </a:lvl1pPr>
            <a:lvl2pPr indent="0" lvl="1" marL="0" marR="0" rtl="0" algn="r">
              <a:spcBef>
                <a:spcPts val="0"/>
              </a:spcBef>
              <a:buNone/>
              <a:defRPr sz="900">
                <a:solidFill>
                  <a:srgbClr val="EDEDED"/>
                </a:solidFill>
                <a:latin typeface="Corbel"/>
                <a:ea typeface="Corbel"/>
                <a:cs typeface="Corbel"/>
                <a:sym typeface="Corbel"/>
              </a:defRPr>
            </a:lvl2pPr>
            <a:lvl3pPr indent="0" lvl="2" marL="0" marR="0" rtl="0" algn="r">
              <a:spcBef>
                <a:spcPts val="0"/>
              </a:spcBef>
              <a:buNone/>
              <a:defRPr sz="900">
                <a:solidFill>
                  <a:srgbClr val="EDEDED"/>
                </a:solidFill>
                <a:latin typeface="Corbel"/>
                <a:ea typeface="Corbel"/>
                <a:cs typeface="Corbel"/>
                <a:sym typeface="Corbel"/>
              </a:defRPr>
            </a:lvl3pPr>
            <a:lvl4pPr indent="0" lvl="3" marL="0" marR="0" rtl="0" algn="r">
              <a:spcBef>
                <a:spcPts val="0"/>
              </a:spcBef>
              <a:buNone/>
              <a:defRPr sz="900">
                <a:solidFill>
                  <a:srgbClr val="EDEDED"/>
                </a:solidFill>
                <a:latin typeface="Corbel"/>
                <a:ea typeface="Corbel"/>
                <a:cs typeface="Corbel"/>
                <a:sym typeface="Corbel"/>
              </a:defRPr>
            </a:lvl4pPr>
            <a:lvl5pPr indent="0" lvl="4" marL="0" marR="0" rtl="0" algn="r">
              <a:spcBef>
                <a:spcPts val="0"/>
              </a:spcBef>
              <a:buNone/>
              <a:defRPr sz="900">
                <a:solidFill>
                  <a:srgbClr val="EDEDED"/>
                </a:solidFill>
                <a:latin typeface="Corbel"/>
                <a:ea typeface="Corbel"/>
                <a:cs typeface="Corbel"/>
                <a:sym typeface="Corbel"/>
              </a:defRPr>
            </a:lvl5pPr>
            <a:lvl6pPr indent="0" lvl="5" marL="0" marR="0" rtl="0" algn="r">
              <a:spcBef>
                <a:spcPts val="0"/>
              </a:spcBef>
              <a:buNone/>
              <a:defRPr sz="900">
                <a:solidFill>
                  <a:srgbClr val="EDEDED"/>
                </a:solidFill>
                <a:latin typeface="Corbel"/>
                <a:ea typeface="Corbel"/>
                <a:cs typeface="Corbel"/>
                <a:sym typeface="Corbel"/>
              </a:defRPr>
            </a:lvl6pPr>
            <a:lvl7pPr indent="0" lvl="6" marL="0" marR="0" rtl="0" algn="r">
              <a:spcBef>
                <a:spcPts val="0"/>
              </a:spcBef>
              <a:buNone/>
              <a:defRPr sz="900">
                <a:solidFill>
                  <a:srgbClr val="EDEDED"/>
                </a:solidFill>
                <a:latin typeface="Corbel"/>
                <a:ea typeface="Corbel"/>
                <a:cs typeface="Corbel"/>
                <a:sym typeface="Corbel"/>
              </a:defRPr>
            </a:lvl7pPr>
            <a:lvl8pPr indent="0" lvl="7" marL="0" marR="0" rtl="0" algn="r">
              <a:spcBef>
                <a:spcPts val="0"/>
              </a:spcBef>
              <a:buNone/>
              <a:defRPr sz="900">
                <a:solidFill>
                  <a:srgbClr val="EDEDED"/>
                </a:solidFill>
                <a:latin typeface="Corbel"/>
                <a:ea typeface="Corbel"/>
                <a:cs typeface="Corbel"/>
                <a:sym typeface="Corbel"/>
              </a:defRPr>
            </a:lvl8pPr>
            <a:lvl9pPr indent="0" lvl="8" marL="0" marR="0" rtl="0" algn="r">
              <a:spcBef>
                <a:spcPts val="0"/>
              </a:spcBef>
              <a:buNone/>
              <a:defRPr sz="900">
                <a:solidFill>
                  <a:srgbClr val="EDEDED"/>
                </a:solidFill>
                <a:latin typeface="Corbel"/>
                <a:ea typeface="Corbel"/>
                <a:cs typeface="Corbel"/>
                <a:sym typeface="Corbel"/>
              </a:defRPr>
            </a:lvl9pPr>
          </a:lstStyle>
          <a:p>
            <a:pPr indent="0" lvl="0" marL="0">
              <a:spcBef>
                <a:spcPts val="0"/>
              </a:spcBef>
              <a:spcAft>
                <a:spcPts val="0"/>
              </a:spcAft>
              <a:buNone/>
            </a:pPr>
            <a:fld id="{00000000-1234-1234-1234-123412341234}" type="slidenum">
              <a:rPr lang="en-US"/>
              <a:t>‹#›</a:t>
            </a:fld>
            <a:endParaRPr/>
          </a:p>
        </p:txBody>
      </p:sp>
      <p:sp>
        <p:nvSpPr>
          <p:cNvPr id="92" name="Shape 92"/>
          <p:cNvSpPr txBox="1"/>
          <p:nvPr/>
        </p:nvSpPr>
        <p:spPr>
          <a:xfrm>
            <a:off x="833283" y="786824"/>
            <a:ext cx="457200" cy="584776"/>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lt1"/>
              </a:buClr>
              <a:buSzPts val="6000"/>
              <a:buFont typeface="Corbel"/>
              <a:buNone/>
            </a:pPr>
            <a:r>
              <a:rPr b="0" lang="en-US" sz="6000" cap="none">
                <a:solidFill>
                  <a:schemeClr val="lt1"/>
                </a:solidFill>
                <a:latin typeface="Corbel"/>
                <a:ea typeface="Corbel"/>
                <a:cs typeface="Corbel"/>
                <a:sym typeface="Corbel"/>
              </a:rPr>
              <a:t>“</a:t>
            </a:r>
            <a:endParaRPr/>
          </a:p>
        </p:txBody>
      </p:sp>
      <p:sp>
        <p:nvSpPr>
          <p:cNvPr id="93" name="Shape 93"/>
          <p:cNvSpPr txBox="1"/>
          <p:nvPr/>
        </p:nvSpPr>
        <p:spPr>
          <a:xfrm>
            <a:off x="7828359" y="2743200"/>
            <a:ext cx="457200" cy="584776"/>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Clr>
                <a:schemeClr val="lt1"/>
              </a:buClr>
              <a:buSzPts val="6000"/>
              <a:buFont typeface="Corbel"/>
              <a:buNone/>
            </a:pPr>
            <a:r>
              <a:rPr b="0" lang="en-US" sz="6000" cap="none">
                <a:solidFill>
                  <a:schemeClr val="lt1"/>
                </a:solidFill>
                <a:latin typeface="Corbel"/>
                <a:ea typeface="Corbel"/>
                <a:cs typeface="Corbel"/>
                <a:sym typeface="Corbe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me Card">
  <p:cSld name="Name Card">
    <p:spTree>
      <p:nvGrpSpPr>
        <p:cNvPr id="94" name="Shape 94"/>
        <p:cNvGrpSpPr/>
        <p:nvPr/>
      </p:nvGrpSpPr>
      <p:grpSpPr>
        <a:xfrm>
          <a:off x="0" y="0"/>
          <a:ext cx="0" cy="0"/>
          <a:chOff x="0" y="0"/>
          <a:chExt cx="0" cy="0"/>
        </a:xfrm>
      </p:grpSpPr>
      <p:sp>
        <p:nvSpPr>
          <p:cNvPr id="95" name="Shape 95"/>
          <p:cNvSpPr txBox="1"/>
          <p:nvPr>
            <p:ph type="title"/>
          </p:nvPr>
        </p:nvSpPr>
        <p:spPr>
          <a:xfrm>
            <a:off x="629841" y="2326968"/>
            <a:ext cx="7886700" cy="2511835"/>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rgbClr val="EDEDED"/>
              </a:buClr>
              <a:buSzPts val="4050"/>
              <a:buFont typeface="Corbel"/>
              <a:buNone/>
              <a:defRPr b="0" i="0" sz="4050" u="none" cap="none" strike="noStrike">
                <a:solidFill>
                  <a:srgbClr val="EDEDED"/>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6" name="Shape 96"/>
          <p:cNvSpPr txBox="1"/>
          <p:nvPr>
            <p:ph idx="1" type="body"/>
          </p:nvPr>
        </p:nvSpPr>
        <p:spPr>
          <a:xfrm>
            <a:off x="629841" y="4850581"/>
            <a:ext cx="7885509" cy="1140644"/>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750"/>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1pPr>
            <a:lvl2pPr indent="-228600" lvl="1" marL="914400" marR="0" rtl="0" algn="l">
              <a:lnSpc>
                <a:spcPct val="90000"/>
              </a:lnSpc>
              <a:spcBef>
                <a:spcPts val="375"/>
              </a:spcBef>
              <a:spcAft>
                <a:spcPts val="0"/>
              </a:spcAft>
              <a:buClr>
                <a:srgbClr val="EDEDED"/>
              </a:buClr>
              <a:buSzPts val="1050"/>
              <a:buFont typeface="Arial"/>
              <a:buNone/>
              <a:defRPr b="0" i="0" sz="1050" u="none" cap="none" strike="noStrike">
                <a:solidFill>
                  <a:srgbClr val="EDEDED"/>
                </a:solidFill>
                <a:latin typeface="Corbel"/>
                <a:ea typeface="Corbel"/>
                <a:cs typeface="Corbel"/>
                <a:sym typeface="Corbel"/>
              </a:defRPr>
            </a:lvl2pPr>
            <a:lvl3pPr indent="-228600" lvl="2" marL="1371600" marR="0" rtl="0" algn="l">
              <a:lnSpc>
                <a:spcPct val="90000"/>
              </a:lnSpc>
              <a:spcBef>
                <a:spcPts val="375"/>
              </a:spcBef>
              <a:spcAft>
                <a:spcPts val="0"/>
              </a:spcAft>
              <a:buClr>
                <a:srgbClr val="EDEDED"/>
              </a:buClr>
              <a:buSzPts val="900"/>
              <a:buFont typeface="Arial"/>
              <a:buNone/>
              <a:defRPr b="0" i="0" sz="900" u="none" cap="none" strike="noStrike">
                <a:solidFill>
                  <a:srgbClr val="EDEDED"/>
                </a:solidFill>
                <a:latin typeface="Corbel"/>
                <a:ea typeface="Corbel"/>
                <a:cs typeface="Corbel"/>
                <a:sym typeface="Corbel"/>
              </a:defRPr>
            </a:lvl3pPr>
            <a:lvl4pPr indent="-228600" lvl="3" marL="1828800" marR="0" rtl="0" algn="l">
              <a:lnSpc>
                <a:spcPct val="90000"/>
              </a:lnSpc>
              <a:spcBef>
                <a:spcPts val="375"/>
              </a:spcBef>
              <a:spcAft>
                <a:spcPts val="0"/>
              </a:spcAft>
              <a:buClr>
                <a:srgbClr val="EDEDED"/>
              </a:buClr>
              <a:buSzPts val="750"/>
              <a:buFont typeface="Arial"/>
              <a:buNone/>
              <a:defRPr b="0" i="0" sz="750" u="none" cap="none" strike="noStrike">
                <a:solidFill>
                  <a:srgbClr val="EDEDED"/>
                </a:solidFill>
                <a:latin typeface="Corbel"/>
                <a:ea typeface="Corbel"/>
                <a:cs typeface="Corbel"/>
                <a:sym typeface="Corbel"/>
              </a:defRPr>
            </a:lvl4pPr>
            <a:lvl5pPr indent="-228600" lvl="4" marL="2286000" marR="0" rtl="0" algn="l">
              <a:lnSpc>
                <a:spcPct val="90000"/>
              </a:lnSpc>
              <a:spcBef>
                <a:spcPts val="375"/>
              </a:spcBef>
              <a:spcAft>
                <a:spcPts val="0"/>
              </a:spcAft>
              <a:buClr>
                <a:srgbClr val="EDEDED"/>
              </a:buClr>
              <a:buSzPts val="750"/>
              <a:buFont typeface="Arial"/>
              <a:buNone/>
              <a:defRPr b="0" i="0" sz="750" u="none" cap="none" strike="noStrike">
                <a:solidFill>
                  <a:srgbClr val="EDEDED"/>
                </a:solidFill>
                <a:latin typeface="Corbel"/>
                <a:ea typeface="Corbel"/>
                <a:cs typeface="Corbel"/>
                <a:sym typeface="Corbel"/>
              </a:defRPr>
            </a:lvl5pPr>
            <a:lvl6pPr indent="-228600" lvl="5" marL="2743200" marR="0" rtl="0" algn="l">
              <a:lnSpc>
                <a:spcPct val="90000"/>
              </a:lnSpc>
              <a:spcBef>
                <a:spcPts val="375"/>
              </a:spcBef>
              <a:spcAft>
                <a:spcPts val="0"/>
              </a:spcAft>
              <a:buClr>
                <a:schemeClr val="lt1"/>
              </a:buClr>
              <a:buSzPts val="750"/>
              <a:buFont typeface="Arial"/>
              <a:buNone/>
              <a:defRPr b="0" i="0" sz="750" u="none" cap="none" strike="noStrike">
                <a:solidFill>
                  <a:schemeClr val="lt1"/>
                </a:solidFill>
                <a:latin typeface="Corbel"/>
                <a:ea typeface="Corbel"/>
                <a:cs typeface="Corbel"/>
                <a:sym typeface="Corbel"/>
              </a:defRPr>
            </a:lvl6pPr>
            <a:lvl7pPr indent="-228600" lvl="6" marL="3200400" marR="0" rtl="0" algn="l">
              <a:lnSpc>
                <a:spcPct val="90000"/>
              </a:lnSpc>
              <a:spcBef>
                <a:spcPts val="375"/>
              </a:spcBef>
              <a:spcAft>
                <a:spcPts val="0"/>
              </a:spcAft>
              <a:buClr>
                <a:schemeClr val="lt1"/>
              </a:buClr>
              <a:buSzPts val="750"/>
              <a:buFont typeface="Arial"/>
              <a:buNone/>
              <a:defRPr b="0" i="0" sz="750" u="none" cap="none" strike="noStrike">
                <a:solidFill>
                  <a:schemeClr val="lt1"/>
                </a:solidFill>
                <a:latin typeface="Corbel"/>
                <a:ea typeface="Corbel"/>
                <a:cs typeface="Corbel"/>
                <a:sym typeface="Corbel"/>
              </a:defRPr>
            </a:lvl7pPr>
            <a:lvl8pPr indent="-228600" lvl="7" marL="3657600" marR="0" rtl="0" algn="l">
              <a:lnSpc>
                <a:spcPct val="90000"/>
              </a:lnSpc>
              <a:spcBef>
                <a:spcPts val="375"/>
              </a:spcBef>
              <a:spcAft>
                <a:spcPts val="0"/>
              </a:spcAft>
              <a:buClr>
                <a:schemeClr val="lt1"/>
              </a:buClr>
              <a:buSzPts val="750"/>
              <a:buFont typeface="Arial"/>
              <a:buNone/>
              <a:defRPr b="0" i="0" sz="750" u="none" cap="none" strike="noStrike">
                <a:solidFill>
                  <a:schemeClr val="lt1"/>
                </a:solidFill>
                <a:latin typeface="Corbel"/>
                <a:ea typeface="Corbel"/>
                <a:cs typeface="Corbel"/>
                <a:sym typeface="Corbel"/>
              </a:defRPr>
            </a:lvl8pPr>
            <a:lvl9pPr indent="-228600" lvl="8" marL="4114800" marR="0" rtl="0" algn="l">
              <a:lnSpc>
                <a:spcPct val="90000"/>
              </a:lnSpc>
              <a:spcBef>
                <a:spcPts val="375"/>
              </a:spcBef>
              <a:spcAft>
                <a:spcPts val="0"/>
              </a:spcAft>
              <a:buClr>
                <a:schemeClr val="lt1"/>
              </a:buClr>
              <a:buSzPts val="750"/>
              <a:buFont typeface="Arial"/>
              <a:buNone/>
              <a:defRPr b="0" i="0" sz="750" u="none" cap="none" strike="noStrike">
                <a:solidFill>
                  <a:schemeClr val="lt1"/>
                </a:solidFill>
                <a:latin typeface="Corbel"/>
                <a:ea typeface="Corbel"/>
                <a:cs typeface="Corbel"/>
                <a:sym typeface="Corbel"/>
              </a:defRPr>
            </a:lvl9pPr>
          </a:lstStyle>
          <a:p/>
        </p:txBody>
      </p:sp>
      <p:sp>
        <p:nvSpPr>
          <p:cNvPr id="97" name="Shape 97"/>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9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98" name="Shape 98"/>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9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99" name="Shape 9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EDEDED"/>
                </a:solidFill>
                <a:latin typeface="Corbel"/>
                <a:ea typeface="Corbel"/>
                <a:cs typeface="Corbel"/>
                <a:sym typeface="Corbel"/>
              </a:defRPr>
            </a:lvl1pPr>
            <a:lvl2pPr indent="0" lvl="1" marL="0" marR="0" rtl="0" algn="r">
              <a:spcBef>
                <a:spcPts val="0"/>
              </a:spcBef>
              <a:buNone/>
              <a:defRPr sz="900">
                <a:solidFill>
                  <a:srgbClr val="EDEDED"/>
                </a:solidFill>
                <a:latin typeface="Corbel"/>
                <a:ea typeface="Corbel"/>
                <a:cs typeface="Corbel"/>
                <a:sym typeface="Corbel"/>
              </a:defRPr>
            </a:lvl2pPr>
            <a:lvl3pPr indent="0" lvl="2" marL="0" marR="0" rtl="0" algn="r">
              <a:spcBef>
                <a:spcPts val="0"/>
              </a:spcBef>
              <a:buNone/>
              <a:defRPr sz="900">
                <a:solidFill>
                  <a:srgbClr val="EDEDED"/>
                </a:solidFill>
                <a:latin typeface="Corbel"/>
                <a:ea typeface="Corbel"/>
                <a:cs typeface="Corbel"/>
                <a:sym typeface="Corbel"/>
              </a:defRPr>
            </a:lvl3pPr>
            <a:lvl4pPr indent="0" lvl="3" marL="0" marR="0" rtl="0" algn="r">
              <a:spcBef>
                <a:spcPts val="0"/>
              </a:spcBef>
              <a:buNone/>
              <a:defRPr sz="900">
                <a:solidFill>
                  <a:srgbClr val="EDEDED"/>
                </a:solidFill>
                <a:latin typeface="Corbel"/>
                <a:ea typeface="Corbel"/>
                <a:cs typeface="Corbel"/>
                <a:sym typeface="Corbel"/>
              </a:defRPr>
            </a:lvl4pPr>
            <a:lvl5pPr indent="0" lvl="4" marL="0" marR="0" rtl="0" algn="r">
              <a:spcBef>
                <a:spcPts val="0"/>
              </a:spcBef>
              <a:buNone/>
              <a:defRPr sz="900">
                <a:solidFill>
                  <a:srgbClr val="EDEDED"/>
                </a:solidFill>
                <a:latin typeface="Corbel"/>
                <a:ea typeface="Corbel"/>
                <a:cs typeface="Corbel"/>
                <a:sym typeface="Corbel"/>
              </a:defRPr>
            </a:lvl5pPr>
            <a:lvl6pPr indent="0" lvl="5" marL="0" marR="0" rtl="0" algn="r">
              <a:spcBef>
                <a:spcPts val="0"/>
              </a:spcBef>
              <a:buNone/>
              <a:defRPr sz="900">
                <a:solidFill>
                  <a:srgbClr val="EDEDED"/>
                </a:solidFill>
                <a:latin typeface="Corbel"/>
                <a:ea typeface="Corbel"/>
                <a:cs typeface="Corbel"/>
                <a:sym typeface="Corbel"/>
              </a:defRPr>
            </a:lvl6pPr>
            <a:lvl7pPr indent="0" lvl="6" marL="0" marR="0" rtl="0" algn="r">
              <a:spcBef>
                <a:spcPts val="0"/>
              </a:spcBef>
              <a:buNone/>
              <a:defRPr sz="900">
                <a:solidFill>
                  <a:srgbClr val="EDEDED"/>
                </a:solidFill>
                <a:latin typeface="Corbel"/>
                <a:ea typeface="Corbel"/>
                <a:cs typeface="Corbel"/>
                <a:sym typeface="Corbel"/>
              </a:defRPr>
            </a:lvl7pPr>
            <a:lvl8pPr indent="0" lvl="7" marL="0" marR="0" rtl="0" algn="r">
              <a:spcBef>
                <a:spcPts val="0"/>
              </a:spcBef>
              <a:buNone/>
              <a:defRPr sz="900">
                <a:solidFill>
                  <a:srgbClr val="EDEDED"/>
                </a:solidFill>
                <a:latin typeface="Corbel"/>
                <a:ea typeface="Corbel"/>
                <a:cs typeface="Corbel"/>
                <a:sym typeface="Corbel"/>
              </a:defRPr>
            </a:lvl8pPr>
            <a:lvl9pPr indent="0" lvl="8" marL="0" marR="0" rtl="0" algn="r">
              <a:spcBef>
                <a:spcPts val="0"/>
              </a:spcBef>
              <a:buNone/>
              <a:defRPr sz="900">
                <a:solidFill>
                  <a:srgbClr val="EDEDED"/>
                </a:solidFill>
                <a:latin typeface="Corbel"/>
                <a:ea typeface="Corbel"/>
                <a:cs typeface="Corbel"/>
                <a:sym typeface="Corbe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Column">
  <p:cSld name="3 Column">
    <p:spTree>
      <p:nvGrpSpPr>
        <p:cNvPr id="100" name="Shape 100"/>
        <p:cNvGrpSpPr/>
        <p:nvPr/>
      </p:nvGrpSpPr>
      <p:grpSpPr>
        <a:xfrm>
          <a:off x="0" y="0"/>
          <a:ext cx="0" cy="0"/>
          <a:chOff x="0" y="0"/>
          <a:chExt cx="0" cy="0"/>
        </a:xfrm>
      </p:grpSpPr>
      <p:sp>
        <p:nvSpPr>
          <p:cNvPr id="101" name="Shape 101"/>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rgbClr val="EDEDED"/>
              </a:buClr>
              <a:buSzPts val="4400"/>
              <a:buFont typeface="Corbel"/>
              <a:buNone/>
              <a:defRPr b="0" i="0" sz="4400" u="none" cap="none" strike="noStrike">
                <a:solidFill>
                  <a:srgbClr val="EDEDED"/>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2" name="Shape 102"/>
          <p:cNvSpPr txBox="1"/>
          <p:nvPr>
            <p:ph idx="1" type="body"/>
          </p:nvPr>
        </p:nvSpPr>
        <p:spPr>
          <a:xfrm>
            <a:off x="1002961" y="1885950"/>
            <a:ext cx="2210150" cy="57626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750"/>
              </a:spcBef>
              <a:spcAft>
                <a:spcPts val="0"/>
              </a:spcAft>
              <a:buClr>
                <a:schemeClr val="lt2"/>
              </a:buClr>
              <a:buSzPts val="1800"/>
              <a:buFont typeface="Arial"/>
              <a:buNone/>
              <a:defRPr b="0" i="0" sz="1800" u="none" cap="none" strike="noStrike">
                <a:solidFill>
                  <a:schemeClr val="lt2"/>
                </a:solidFill>
                <a:latin typeface="Corbel"/>
                <a:ea typeface="Corbel"/>
                <a:cs typeface="Corbel"/>
                <a:sym typeface="Corbel"/>
              </a:defRPr>
            </a:lvl1pPr>
            <a:lvl2pPr indent="-228600" lvl="1" marL="914400" marR="0" rtl="0" algn="l">
              <a:lnSpc>
                <a:spcPct val="90000"/>
              </a:lnSpc>
              <a:spcBef>
                <a:spcPts val="375"/>
              </a:spcBef>
              <a:spcAft>
                <a:spcPts val="0"/>
              </a:spcAft>
              <a:buClr>
                <a:srgbClr val="EDEDED"/>
              </a:buClr>
              <a:buSzPts val="1500"/>
              <a:buFont typeface="Arial"/>
              <a:buNone/>
              <a:defRPr b="1" i="0" sz="1500" u="none" cap="none" strike="noStrike">
                <a:solidFill>
                  <a:srgbClr val="EDEDED"/>
                </a:solidFill>
                <a:latin typeface="Corbel"/>
                <a:ea typeface="Corbel"/>
                <a:cs typeface="Corbel"/>
                <a:sym typeface="Corbel"/>
              </a:defRPr>
            </a:lvl2pPr>
            <a:lvl3pPr indent="-228600" lvl="2" marL="1371600" marR="0" rtl="0" algn="l">
              <a:lnSpc>
                <a:spcPct val="90000"/>
              </a:lnSpc>
              <a:spcBef>
                <a:spcPts val="375"/>
              </a:spcBef>
              <a:spcAft>
                <a:spcPts val="0"/>
              </a:spcAft>
              <a:buClr>
                <a:srgbClr val="EDEDED"/>
              </a:buClr>
              <a:buSzPts val="1350"/>
              <a:buFont typeface="Arial"/>
              <a:buNone/>
              <a:defRPr b="1" i="0" sz="1350" u="none" cap="none" strike="noStrike">
                <a:solidFill>
                  <a:srgbClr val="EDEDED"/>
                </a:solidFill>
                <a:latin typeface="Corbel"/>
                <a:ea typeface="Corbel"/>
                <a:cs typeface="Corbel"/>
                <a:sym typeface="Corbel"/>
              </a:defRPr>
            </a:lvl3pPr>
            <a:lvl4pPr indent="-228600" lvl="3" marL="1828800" marR="0" rtl="0" algn="l">
              <a:lnSpc>
                <a:spcPct val="90000"/>
              </a:lnSpc>
              <a:spcBef>
                <a:spcPts val="375"/>
              </a:spcBef>
              <a:spcAft>
                <a:spcPts val="0"/>
              </a:spcAft>
              <a:buClr>
                <a:srgbClr val="EDEDED"/>
              </a:buClr>
              <a:buSzPts val="1200"/>
              <a:buFont typeface="Arial"/>
              <a:buNone/>
              <a:defRPr b="1" i="0" sz="1200" u="none" cap="none" strike="noStrike">
                <a:solidFill>
                  <a:srgbClr val="EDEDED"/>
                </a:solidFill>
                <a:latin typeface="Corbel"/>
                <a:ea typeface="Corbel"/>
                <a:cs typeface="Corbel"/>
                <a:sym typeface="Corbel"/>
              </a:defRPr>
            </a:lvl4pPr>
            <a:lvl5pPr indent="-228600" lvl="4" marL="2286000" marR="0" rtl="0" algn="l">
              <a:lnSpc>
                <a:spcPct val="90000"/>
              </a:lnSpc>
              <a:spcBef>
                <a:spcPts val="375"/>
              </a:spcBef>
              <a:spcAft>
                <a:spcPts val="0"/>
              </a:spcAft>
              <a:buClr>
                <a:srgbClr val="EDEDED"/>
              </a:buClr>
              <a:buSzPts val="1200"/>
              <a:buFont typeface="Arial"/>
              <a:buNone/>
              <a:defRPr b="1" i="0" sz="1200" u="none" cap="none" strike="noStrike">
                <a:solidFill>
                  <a:srgbClr val="EDEDED"/>
                </a:solidFill>
                <a:latin typeface="Corbel"/>
                <a:ea typeface="Corbel"/>
                <a:cs typeface="Corbel"/>
                <a:sym typeface="Corbel"/>
              </a:defRPr>
            </a:lvl5pPr>
            <a:lvl6pPr indent="-228600" lvl="5" marL="2743200" marR="0" rtl="0" algn="l">
              <a:lnSpc>
                <a:spcPct val="90000"/>
              </a:lnSpc>
              <a:spcBef>
                <a:spcPts val="375"/>
              </a:spcBef>
              <a:spcAft>
                <a:spcPts val="0"/>
              </a:spcAft>
              <a:buClr>
                <a:schemeClr val="lt1"/>
              </a:buClr>
              <a:buSzPts val="1200"/>
              <a:buFont typeface="Arial"/>
              <a:buNone/>
              <a:defRPr b="1" i="0" sz="1200" u="none" cap="none" strike="noStrike">
                <a:solidFill>
                  <a:schemeClr val="lt1"/>
                </a:solidFill>
                <a:latin typeface="Corbel"/>
                <a:ea typeface="Corbel"/>
                <a:cs typeface="Corbel"/>
                <a:sym typeface="Corbel"/>
              </a:defRPr>
            </a:lvl6pPr>
            <a:lvl7pPr indent="-228600" lvl="6" marL="3200400" marR="0" rtl="0" algn="l">
              <a:lnSpc>
                <a:spcPct val="90000"/>
              </a:lnSpc>
              <a:spcBef>
                <a:spcPts val="375"/>
              </a:spcBef>
              <a:spcAft>
                <a:spcPts val="0"/>
              </a:spcAft>
              <a:buClr>
                <a:schemeClr val="lt1"/>
              </a:buClr>
              <a:buSzPts val="1200"/>
              <a:buFont typeface="Arial"/>
              <a:buNone/>
              <a:defRPr b="1" i="0" sz="1200" u="none" cap="none" strike="noStrike">
                <a:solidFill>
                  <a:schemeClr val="lt1"/>
                </a:solidFill>
                <a:latin typeface="Corbel"/>
                <a:ea typeface="Corbel"/>
                <a:cs typeface="Corbel"/>
                <a:sym typeface="Corbel"/>
              </a:defRPr>
            </a:lvl7pPr>
            <a:lvl8pPr indent="-228600" lvl="7" marL="3657600" marR="0" rtl="0" algn="l">
              <a:lnSpc>
                <a:spcPct val="90000"/>
              </a:lnSpc>
              <a:spcBef>
                <a:spcPts val="375"/>
              </a:spcBef>
              <a:spcAft>
                <a:spcPts val="0"/>
              </a:spcAft>
              <a:buClr>
                <a:schemeClr val="lt1"/>
              </a:buClr>
              <a:buSzPts val="1200"/>
              <a:buFont typeface="Arial"/>
              <a:buNone/>
              <a:defRPr b="1" i="0" sz="1200" u="none" cap="none" strike="noStrike">
                <a:solidFill>
                  <a:schemeClr val="lt1"/>
                </a:solidFill>
                <a:latin typeface="Corbel"/>
                <a:ea typeface="Corbel"/>
                <a:cs typeface="Corbel"/>
                <a:sym typeface="Corbel"/>
              </a:defRPr>
            </a:lvl8pPr>
            <a:lvl9pPr indent="-228600" lvl="8" marL="4114800" marR="0" rtl="0" algn="l">
              <a:lnSpc>
                <a:spcPct val="90000"/>
              </a:lnSpc>
              <a:spcBef>
                <a:spcPts val="375"/>
              </a:spcBef>
              <a:spcAft>
                <a:spcPts val="0"/>
              </a:spcAft>
              <a:buClr>
                <a:schemeClr val="lt1"/>
              </a:buClr>
              <a:buSzPts val="1200"/>
              <a:buFont typeface="Arial"/>
              <a:buNone/>
              <a:defRPr b="1" i="0" sz="1200" u="none" cap="none" strike="noStrike">
                <a:solidFill>
                  <a:schemeClr val="lt1"/>
                </a:solidFill>
                <a:latin typeface="Corbel"/>
                <a:ea typeface="Corbel"/>
                <a:cs typeface="Corbel"/>
                <a:sym typeface="Corbel"/>
              </a:defRPr>
            </a:lvl9pPr>
          </a:lstStyle>
          <a:p/>
        </p:txBody>
      </p:sp>
      <p:sp>
        <p:nvSpPr>
          <p:cNvPr id="103" name="Shape 103"/>
          <p:cNvSpPr txBox="1"/>
          <p:nvPr>
            <p:ph idx="2" type="body"/>
          </p:nvPr>
        </p:nvSpPr>
        <p:spPr>
          <a:xfrm>
            <a:off x="1017598" y="2571750"/>
            <a:ext cx="2195513" cy="3589338"/>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750"/>
              </a:spcBef>
              <a:spcAft>
                <a:spcPts val="0"/>
              </a:spcAft>
              <a:buClr>
                <a:srgbClr val="EDEDED"/>
              </a:buClr>
              <a:buSzPts val="1050"/>
              <a:buFont typeface="Arial"/>
              <a:buNone/>
              <a:defRPr b="0" i="0" sz="1050" u="none" cap="none" strike="noStrike">
                <a:solidFill>
                  <a:srgbClr val="EDEDED"/>
                </a:solidFill>
                <a:latin typeface="Corbel"/>
                <a:ea typeface="Corbel"/>
                <a:cs typeface="Corbel"/>
                <a:sym typeface="Corbel"/>
              </a:defRPr>
            </a:lvl1pPr>
            <a:lvl2pPr indent="-228600" lvl="1" marL="914400" marR="0" rtl="0" algn="l">
              <a:lnSpc>
                <a:spcPct val="90000"/>
              </a:lnSpc>
              <a:spcBef>
                <a:spcPts val="375"/>
              </a:spcBef>
              <a:spcAft>
                <a:spcPts val="0"/>
              </a:spcAft>
              <a:buClr>
                <a:srgbClr val="EDEDED"/>
              </a:buClr>
              <a:buSzPts val="900"/>
              <a:buFont typeface="Arial"/>
              <a:buNone/>
              <a:defRPr b="0" i="0" sz="900" u="none" cap="none" strike="noStrike">
                <a:solidFill>
                  <a:srgbClr val="EDEDED"/>
                </a:solidFill>
                <a:latin typeface="Corbel"/>
                <a:ea typeface="Corbel"/>
                <a:cs typeface="Corbel"/>
                <a:sym typeface="Corbel"/>
              </a:defRPr>
            </a:lvl2pPr>
            <a:lvl3pPr indent="-228600" lvl="2" marL="1371600" marR="0" rtl="0" algn="l">
              <a:lnSpc>
                <a:spcPct val="90000"/>
              </a:lnSpc>
              <a:spcBef>
                <a:spcPts val="375"/>
              </a:spcBef>
              <a:spcAft>
                <a:spcPts val="0"/>
              </a:spcAft>
              <a:buClr>
                <a:srgbClr val="EDEDED"/>
              </a:buClr>
              <a:buSzPts val="750"/>
              <a:buFont typeface="Arial"/>
              <a:buNone/>
              <a:defRPr b="0" i="0" sz="750" u="none" cap="none" strike="noStrike">
                <a:solidFill>
                  <a:srgbClr val="EDEDED"/>
                </a:solidFill>
                <a:latin typeface="Corbel"/>
                <a:ea typeface="Corbel"/>
                <a:cs typeface="Corbel"/>
                <a:sym typeface="Corbel"/>
              </a:defRPr>
            </a:lvl3pPr>
            <a:lvl4pPr indent="-228600" lvl="3" marL="1828800" marR="0" rtl="0" algn="l">
              <a:lnSpc>
                <a:spcPct val="90000"/>
              </a:lnSpc>
              <a:spcBef>
                <a:spcPts val="375"/>
              </a:spcBef>
              <a:spcAft>
                <a:spcPts val="0"/>
              </a:spcAft>
              <a:buClr>
                <a:srgbClr val="EDEDED"/>
              </a:buClr>
              <a:buSzPts val="675"/>
              <a:buFont typeface="Arial"/>
              <a:buNone/>
              <a:defRPr b="0" i="0" sz="675" u="none" cap="none" strike="noStrike">
                <a:solidFill>
                  <a:srgbClr val="EDEDED"/>
                </a:solidFill>
                <a:latin typeface="Corbel"/>
                <a:ea typeface="Corbel"/>
                <a:cs typeface="Corbel"/>
                <a:sym typeface="Corbel"/>
              </a:defRPr>
            </a:lvl4pPr>
            <a:lvl5pPr indent="-228600" lvl="4" marL="2286000" marR="0" rtl="0" algn="l">
              <a:lnSpc>
                <a:spcPct val="90000"/>
              </a:lnSpc>
              <a:spcBef>
                <a:spcPts val="375"/>
              </a:spcBef>
              <a:spcAft>
                <a:spcPts val="0"/>
              </a:spcAft>
              <a:buClr>
                <a:srgbClr val="EDEDED"/>
              </a:buClr>
              <a:buSzPts val="675"/>
              <a:buFont typeface="Arial"/>
              <a:buNone/>
              <a:defRPr b="0" i="0" sz="675" u="none" cap="none" strike="noStrike">
                <a:solidFill>
                  <a:srgbClr val="EDEDED"/>
                </a:solidFill>
                <a:latin typeface="Corbel"/>
                <a:ea typeface="Corbel"/>
                <a:cs typeface="Corbel"/>
                <a:sym typeface="Corbel"/>
              </a:defRPr>
            </a:lvl5pPr>
            <a:lvl6pPr indent="-228600" lvl="5" marL="2743200" marR="0" rtl="0" algn="l">
              <a:lnSpc>
                <a:spcPct val="90000"/>
              </a:lnSpc>
              <a:spcBef>
                <a:spcPts val="375"/>
              </a:spcBef>
              <a:spcAft>
                <a:spcPts val="0"/>
              </a:spcAft>
              <a:buClr>
                <a:schemeClr val="lt1"/>
              </a:buClr>
              <a:buSzPts val="675"/>
              <a:buFont typeface="Arial"/>
              <a:buNone/>
              <a:defRPr b="0" i="0" sz="675" u="none" cap="none" strike="noStrike">
                <a:solidFill>
                  <a:schemeClr val="lt1"/>
                </a:solidFill>
                <a:latin typeface="Corbel"/>
                <a:ea typeface="Corbel"/>
                <a:cs typeface="Corbel"/>
                <a:sym typeface="Corbel"/>
              </a:defRPr>
            </a:lvl6pPr>
            <a:lvl7pPr indent="-228600" lvl="6" marL="3200400" marR="0" rtl="0" algn="l">
              <a:lnSpc>
                <a:spcPct val="90000"/>
              </a:lnSpc>
              <a:spcBef>
                <a:spcPts val="375"/>
              </a:spcBef>
              <a:spcAft>
                <a:spcPts val="0"/>
              </a:spcAft>
              <a:buClr>
                <a:schemeClr val="lt1"/>
              </a:buClr>
              <a:buSzPts val="675"/>
              <a:buFont typeface="Arial"/>
              <a:buNone/>
              <a:defRPr b="0" i="0" sz="675" u="none" cap="none" strike="noStrike">
                <a:solidFill>
                  <a:schemeClr val="lt1"/>
                </a:solidFill>
                <a:latin typeface="Corbel"/>
                <a:ea typeface="Corbel"/>
                <a:cs typeface="Corbel"/>
                <a:sym typeface="Corbel"/>
              </a:defRPr>
            </a:lvl7pPr>
            <a:lvl8pPr indent="-228600" lvl="7" marL="3657600" marR="0" rtl="0" algn="l">
              <a:lnSpc>
                <a:spcPct val="90000"/>
              </a:lnSpc>
              <a:spcBef>
                <a:spcPts val="375"/>
              </a:spcBef>
              <a:spcAft>
                <a:spcPts val="0"/>
              </a:spcAft>
              <a:buClr>
                <a:schemeClr val="lt1"/>
              </a:buClr>
              <a:buSzPts val="675"/>
              <a:buFont typeface="Arial"/>
              <a:buNone/>
              <a:defRPr b="0" i="0" sz="675" u="none" cap="none" strike="noStrike">
                <a:solidFill>
                  <a:schemeClr val="lt1"/>
                </a:solidFill>
                <a:latin typeface="Corbel"/>
                <a:ea typeface="Corbel"/>
                <a:cs typeface="Corbel"/>
                <a:sym typeface="Corbel"/>
              </a:defRPr>
            </a:lvl8pPr>
            <a:lvl9pPr indent="-228600" lvl="8" marL="4114800" marR="0" rtl="0" algn="l">
              <a:lnSpc>
                <a:spcPct val="90000"/>
              </a:lnSpc>
              <a:spcBef>
                <a:spcPts val="375"/>
              </a:spcBef>
              <a:spcAft>
                <a:spcPts val="0"/>
              </a:spcAft>
              <a:buClr>
                <a:schemeClr val="lt1"/>
              </a:buClr>
              <a:buSzPts val="675"/>
              <a:buFont typeface="Arial"/>
              <a:buNone/>
              <a:defRPr b="0" i="0" sz="675" u="none" cap="none" strike="noStrike">
                <a:solidFill>
                  <a:schemeClr val="lt1"/>
                </a:solidFill>
                <a:latin typeface="Corbel"/>
                <a:ea typeface="Corbel"/>
                <a:cs typeface="Corbel"/>
                <a:sym typeface="Corbel"/>
              </a:defRPr>
            </a:lvl9pPr>
          </a:lstStyle>
          <a:p/>
        </p:txBody>
      </p:sp>
      <p:sp>
        <p:nvSpPr>
          <p:cNvPr id="104" name="Shape 104"/>
          <p:cNvSpPr txBox="1"/>
          <p:nvPr>
            <p:ph idx="3" type="body"/>
          </p:nvPr>
        </p:nvSpPr>
        <p:spPr>
          <a:xfrm>
            <a:off x="3440996" y="1885950"/>
            <a:ext cx="2202181" cy="57626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750"/>
              </a:spcBef>
              <a:spcAft>
                <a:spcPts val="0"/>
              </a:spcAft>
              <a:buClr>
                <a:schemeClr val="lt2"/>
              </a:buClr>
              <a:buSzPts val="1800"/>
              <a:buFont typeface="Arial"/>
              <a:buNone/>
              <a:defRPr b="0" i="0" sz="1800" u="none" cap="none" strike="noStrike">
                <a:solidFill>
                  <a:schemeClr val="lt2"/>
                </a:solidFill>
                <a:latin typeface="Corbel"/>
                <a:ea typeface="Corbel"/>
                <a:cs typeface="Corbel"/>
                <a:sym typeface="Corbel"/>
              </a:defRPr>
            </a:lvl1pPr>
            <a:lvl2pPr indent="-355600" lvl="1" marL="914400" marR="0" rtl="0" algn="l">
              <a:lnSpc>
                <a:spcPct val="90000"/>
              </a:lnSpc>
              <a:spcBef>
                <a:spcPts val="375"/>
              </a:spcBef>
              <a:spcAft>
                <a:spcPts val="0"/>
              </a:spcAft>
              <a:buClr>
                <a:srgbClr val="EDEDED"/>
              </a:buClr>
              <a:buSzPts val="2000"/>
              <a:buFont typeface="Arial"/>
              <a:buChar char="•"/>
              <a:defRPr b="0" i="0" sz="2000" u="none" cap="none" strike="noStrike">
                <a:solidFill>
                  <a:srgbClr val="EDEDED"/>
                </a:solidFill>
                <a:latin typeface="Corbel"/>
                <a:ea typeface="Corbel"/>
                <a:cs typeface="Corbel"/>
                <a:sym typeface="Corbel"/>
              </a:defRPr>
            </a:lvl2pPr>
            <a:lvl3pPr indent="-330200" lvl="2" marL="1371600" marR="0" rtl="0" algn="l">
              <a:lnSpc>
                <a:spcPct val="90000"/>
              </a:lnSpc>
              <a:spcBef>
                <a:spcPts val="375"/>
              </a:spcBef>
              <a:spcAft>
                <a:spcPts val="0"/>
              </a:spcAft>
              <a:buClr>
                <a:srgbClr val="EDEDED"/>
              </a:buClr>
              <a:buSzPts val="1600"/>
              <a:buFont typeface="Arial"/>
              <a:buChar char="•"/>
              <a:defRPr b="0" i="0" sz="1600" u="none" cap="none" strike="noStrike">
                <a:solidFill>
                  <a:srgbClr val="EDEDED"/>
                </a:solidFill>
                <a:latin typeface="Corbel"/>
                <a:ea typeface="Corbel"/>
                <a:cs typeface="Corbel"/>
                <a:sym typeface="Corbel"/>
              </a:defRPr>
            </a:lvl3pPr>
            <a:lvl4pPr indent="-317500" lvl="3" marL="1828800" marR="0" rtl="0" algn="l">
              <a:lnSpc>
                <a:spcPct val="90000"/>
              </a:lnSpc>
              <a:spcBef>
                <a:spcPts val="375"/>
              </a:spcBef>
              <a:spcAft>
                <a:spcPts val="0"/>
              </a:spcAft>
              <a:buClr>
                <a:srgbClr val="EDEDED"/>
              </a:buClr>
              <a:buSzPts val="1400"/>
              <a:buFont typeface="Arial"/>
              <a:buChar char="•"/>
              <a:defRPr b="0" i="0" sz="1400" u="none" cap="none" strike="noStrike">
                <a:solidFill>
                  <a:srgbClr val="EDEDED"/>
                </a:solidFill>
                <a:latin typeface="Corbel"/>
                <a:ea typeface="Corbel"/>
                <a:cs typeface="Corbel"/>
                <a:sym typeface="Corbel"/>
              </a:defRPr>
            </a:lvl4pPr>
            <a:lvl5pPr indent="-317500" lvl="4" marL="2286000" marR="0" rtl="0" algn="l">
              <a:lnSpc>
                <a:spcPct val="90000"/>
              </a:lnSpc>
              <a:spcBef>
                <a:spcPts val="375"/>
              </a:spcBef>
              <a:spcAft>
                <a:spcPts val="0"/>
              </a:spcAft>
              <a:buClr>
                <a:srgbClr val="EDEDED"/>
              </a:buClr>
              <a:buSzPts val="1400"/>
              <a:buFont typeface="Arial"/>
              <a:buChar char="•"/>
              <a:defRPr b="0" i="0" sz="1400" u="none" cap="none" strike="noStrike">
                <a:solidFill>
                  <a:srgbClr val="EDEDED"/>
                </a:solidFill>
                <a:latin typeface="Corbel"/>
                <a:ea typeface="Corbel"/>
                <a:cs typeface="Corbel"/>
                <a:sym typeface="Corbel"/>
              </a:defRPr>
            </a:lvl5pPr>
            <a:lvl6pPr indent="-314325" lvl="5" marL="27432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6pPr>
            <a:lvl7pPr indent="-314325" lvl="6" marL="32004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7pPr>
            <a:lvl8pPr indent="-314325" lvl="7" marL="36576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8pPr>
            <a:lvl9pPr indent="-314325" lvl="8" marL="4114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9pPr>
          </a:lstStyle>
          <a:p/>
        </p:txBody>
      </p:sp>
      <p:sp>
        <p:nvSpPr>
          <p:cNvPr id="105" name="Shape 105"/>
          <p:cNvSpPr txBox="1"/>
          <p:nvPr>
            <p:ph idx="4" type="body"/>
          </p:nvPr>
        </p:nvSpPr>
        <p:spPr>
          <a:xfrm>
            <a:off x="3433081" y="2571750"/>
            <a:ext cx="2210096" cy="3589338"/>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750"/>
              </a:spcBef>
              <a:spcAft>
                <a:spcPts val="0"/>
              </a:spcAft>
              <a:buClr>
                <a:srgbClr val="EDEDED"/>
              </a:buClr>
              <a:buSzPts val="1050"/>
              <a:buFont typeface="Arial"/>
              <a:buNone/>
              <a:defRPr b="0" i="0" sz="1050" u="none" cap="none" strike="noStrike">
                <a:solidFill>
                  <a:srgbClr val="EDEDED"/>
                </a:solidFill>
                <a:latin typeface="Corbel"/>
                <a:ea typeface="Corbel"/>
                <a:cs typeface="Corbel"/>
                <a:sym typeface="Corbel"/>
              </a:defRPr>
            </a:lvl1pPr>
            <a:lvl2pPr indent="-228600" lvl="1" marL="914400" marR="0" rtl="0" algn="l">
              <a:lnSpc>
                <a:spcPct val="90000"/>
              </a:lnSpc>
              <a:spcBef>
                <a:spcPts val="375"/>
              </a:spcBef>
              <a:spcAft>
                <a:spcPts val="0"/>
              </a:spcAft>
              <a:buClr>
                <a:srgbClr val="EDEDED"/>
              </a:buClr>
              <a:buSzPts val="900"/>
              <a:buFont typeface="Arial"/>
              <a:buNone/>
              <a:defRPr b="0" i="0" sz="900" u="none" cap="none" strike="noStrike">
                <a:solidFill>
                  <a:srgbClr val="EDEDED"/>
                </a:solidFill>
                <a:latin typeface="Corbel"/>
                <a:ea typeface="Corbel"/>
                <a:cs typeface="Corbel"/>
                <a:sym typeface="Corbel"/>
              </a:defRPr>
            </a:lvl2pPr>
            <a:lvl3pPr indent="-228600" lvl="2" marL="1371600" marR="0" rtl="0" algn="l">
              <a:lnSpc>
                <a:spcPct val="90000"/>
              </a:lnSpc>
              <a:spcBef>
                <a:spcPts val="375"/>
              </a:spcBef>
              <a:spcAft>
                <a:spcPts val="0"/>
              </a:spcAft>
              <a:buClr>
                <a:srgbClr val="EDEDED"/>
              </a:buClr>
              <a:buSzPts val="750"/>
              <a:buFont typeface="Arial"/>
              <a:buNone/>
              <a:defRPr b="0" i="0" sz="750" u="none" cap="none" strike="noStrike">
                <a:solidFill>
                  <a:srgbClr val="EDEDED"/>
                </a:solidFill>
                <a:latin typeface="Corbel"/>
                <a:ea typeface="Corbel"/>
                <a:cs typeface="Corbel"/>
                <a:sym typeface="Corbel"/>
              </a:defRPr>
            </a:lvl3pPr>
            <a:lvl4pPr indent="-228600" lvl="3" marL="1828800" marR="0" rtl="0" algn="l">
              <a:lnSpc>
                <a:spcPct val="90000"/>
              </a:lnSpc>
              <a:spcBef>
                <a:spcPts val="375"/>
              </a:spcBef>
              <a:spcAft>
                <a:spcPts val="0"/>
              </a:spcAft>
              <a:buClr>
                <a:srgbClr val="EDEDED"/>
              </a:buClr>
              <a:buSzPts val="675"/>
              <a:buFont typeface="Arial"/>
              <a:buNone/>
              <a:defRPr b="0" i="0" sz="675" u="none" cap="none" strike="noStrike">
                <a:solidFill>
                  <a:srgbClr val="EDEDED"/>
                </a:solidFill>
                <a:latin typeface="Corbel"/>
                <a:ea typeface="Corbel"/>
                <a:cs typeface="Corbel"/>
                <a:sym typeface="Corbel"/>
              </a:defRPr>
            </a:lvl4pPr>
            <a:lvl5pPr indent="-228600" lvl="4" marL="2286000" marR="0" rtl="0" algn="l">
              <a:lnSpc>
                <a:spcPct val="90000"/>
              </a:lnSpc>
              <a:spcBef>
                <a:spcPts val="375"/>
              </a:spcBef>
              <a:spcAft>
                <a:spcPts val="0"/>
              </a:spcAft>
              <a:buClr>
                <a:srgbClr val="EDEDED"/>
              </a:buClr>
              <a:buSzPts val="675"/>
              <a:buFont typeface="Arial"/>
              <a:buNone/>
              <a:defRPr b="0" i="0" sz="675" u="none" cap="none" strike="noStrike">
                <a:solidFill>
                  <a:srgbClr val="EDEDED"/>
                </a:solidFill>
                <a:latin typeface="Corbel"/>
                <a:ea typeface="Corbel"/>
                <a:cs typeface="Corbel"/>
                <a:sym typeface="Corbel"/>
              </a:defRPr>
            </a:lvl5pPr>
            <a:lvl6pPr indent="-228600" lvl="5" marL="2743200" marR="0" rtl="0" algn="l">
              <a:lnSpc>
                <a:spcPct val="90000"/>
              </a:lnSpc>
              <a:spcBef>
                <a:spcPts val="375"/>
              </a:spcBef>
              <a:spcAft>
                <a:spcPts val="0"/>
              </a:spcAft>
              <a:buClr>
                <a:schemeClr val="lt1"/>
              </a:buClr>
              <a:buSzPts val="675"/>
              <a:buFont typeface="Arial"/>
              <a:buNone/>
              <a:defRPr b="0" i="0" sz="675" u="none" cap="none" strike="noStrike">
                <a:solidFill>
                  <a:schemeClr val="lt1"/>
                </a:solidFill>
                <a:latin typeface="Corbel"/>
                <a:ea typeface="Corbel"/>
                <a:cs typeface="Corbel"/>
                <a:sym typeface="Corbel"/>
              </a:defRPr>
            </a:lvl6pPr>
            <a:lvl7pPr indent="-228600" lvl="6" marL="3200400" marR="0" rtl="0" algn="l">
              <a:lnSpc>
                <a:spcPct val="90000"/>
              </a:lnSpc>
              <a:spcBef>
                <a:spcPts val="375"/>
              </a:spcBef>
              <a:spcAft>
                <a:spcPts val="0"/>
              </a:spcAft>
              <a:buClr>
                <a:schemeClr val="lt1"/>
              </a:buClr>
              <a:buSzPts val="675"/>
              <a:buFont typeface="Arial"/>
              <a:buNone/>
              <a:defRPr b="0" i="0" sz="675" u="none" cap="none" strike="noStrike">
                <a:solidFill>
                  <a:schemeClr val="lt1"/>
                </a:solidFill>
                <a:latin typeface="Corbel"/>
                <a:ea typeface="Corbel"/>
                <a:cs typeface="Corbel"/>
                <a:sym typeface="Corbel"/>
              </a:defRPr>
            </a:lvl7pPr>
            <a:lvl8pPr indent="-228600" lvl="7" marL="3657600" marR="0" rtl="0" algn="l">
              <a:lnSpc>
                <a:spcPct val="90000"/>
              </a:lnSpc>
              <a:spcBef>
                <a:spcPts val="375"/>
              </a:spcBef>
              <a:spcAft>
                <a:spcPts val="0"/>
              </a:spcAft>
              <a:buClr>
                <a:schemeClr val="lt1"/>
              </a:buClr>
              <a:buSzPts val="675"/>
              <a:buFont typeface="Arial"/>
              <a:buNone/>
              <a:defRPr b="0" i="0" sz="675" u="none" cap="none" strike="noStrike">
                <a:solidFill>
                  <a:schemeClr val="lt1"/>
                </a:solidFill>
                <a:latin typeface="Corbel"/>
                <a:ea typeface="Corbel"/>
                <a:cs typeface="Corbel"/>
                <a:sym typeface="Corbel"/>
              </a:defRPr>
            </a:lvl8pPr>
            <a:lvl9pPr indent="-228600" lvl="8" marL="4114800" marR="0" rtl="0" algn="l">
              <a:lnSpc>
                <a:spcPct val="90000"/>
              </a:lnSpc>
              <a:spcBef>
                <a:spcPts val="375"/>
              </a:spcBef>
              <a:spcAft>
                <a:spcPts val="0"/>
              </a:spcAft>
              <a:buClr>
                <a:schemeClr val="lt1"/>
              </a:buClr>
              <a:buSzPts val="675"/>
              <a:buFont typeface="Arial"/>
              <a:buNone/>
              <a:defRPr b="0" i="0" sz="675" u="none" cap="none" strike="noStrike">
                <a:solidFill>
                  <a:schemeClr val="lt1"/>
                </a:solidFill>
                <a:latin typeface="Corbel"/>
                <a:ea typeface="Corbel"/>
                <a:cs typeface="Corbel"/>
                <a:sym typeface="Corbel"/>
              </a:defRPr>
            </a:lvl9pPr>
          </a:lstStyle>
          <a:p/>
        </p:txBody>
      </p:sp>
      <p:sp>
        <p:nvSpPr>
          <p:cNvPr id="106" name="Shape 106"/>
          <p:cNvSpPr txBox="1"/>
          <p:nvPr>
            <p:ph idx="5" type="body"/>
          </p:nvPr>
        </p:nvSpPr>
        <p:spPr>
          <a:xfrm>
            <a:off x="5871777" y="1885950"/>
            <a:ext cx="2199085" cy="57626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750"/>
              </a:spcBef>
              <a:spcAft>
                <a:spcPts val="0"/>
              </a:spcAft>
              <a:buClr>
                <a:schemeClr val="lt2"/>
              </a:buClr>
              <a:buSzPts val="1800"/>
              <a:buFont typeface="Arial"/>
              <a:buNone/>
              <a:defRPr b="0" i="0" sz="1800" u="none" cap="none" strike="noStrike">
                <a:solidFill>
                  <a:schemeClr val="lt2"/>
                </a:solidFill>
                <a:latin typeface="Corbel"/>
                <a:ea typeface="Corbel"/>
                <a:cs typeface="Corbel"/>
                <a:sym typeface="Corbel"/>
              </a:defRPr>
            </a:lvl1pPr>
            <a:lvl2pPr indent="-355600" lvl="1" marL="914400" marR="0" rtl="0" algn="l">
              <a:lnSpc>
                <a:spcPct val="90000"/>
              </a:lnSpc>
              <a:spcBef>
                <a:spcPts val="375"/>
              </a:spcBef>
              <a:spcAft>
                <a:spcPts val="0"/>
              </a:spcAft>
              <a:buClr>
                <a:srgbClr val="EDEDED"/>
              </a:buClr>
              <a:buSzPts val="2000"/>
              <a:buFont typeface="Arial"/>
              <a:buChar char="•"/>
              <a:defRPr b="0" i="0" sz="2000" u="none" cap="none" strike="noStrike">
                <a:solidFill>
                  <a:srgbClr val="EDEDED"/>
                </a:solidFill>
                <a:latin typeface="Corbel"/>
                <a:ea typeface="Corbel"/>
                <a:cs typeface="Corbel"/>
                <a:sym typeface="Corbel"/>
              </a:defRPr>
            </a:lvl2pPr>
            <a:lvl3pPr indent="-330200" lvl="2" marL="1371600" marR="0" rtl="0" algn="l">
              <a:lnSpc>
                <a:spcPct val="90000"/>
              </a:lnSpc>
              <a:spcBef>
                <a:spcPts val="375"/>
              </a:spcBef>
              <a:spcAft>
                <a:spcPts val="0"/>
              </a:spcAft>
              <a:buClr>
                <a:srgbClr val="EDEDED"/>
              </a:buClr>
              <a:buSzPts val="1600"/>
              <a:buFont typeface="Arial"/>
              <a:buChar char="•"/>
              <a:defRPr b="0" i="0" sz="1600" u="none" cap="none" strike="noStrike">
                <a:solidFill>
                  <a:srgbClr val="EDEDED"/>
                </a:solidFill>
                <a:latin typeface="Corbel"/>
                <a:ea typeface="Corbel"/>
                <a:cs typeface="Corbel"/>
                <a:sym typeface="Corbel"/>
              </a:defRPr>
            </a:lvl3pPr>
            <a:lvl4pPr indent="-317500" lvl="3" marL="1828800" marR="0" rtl="0" algn="l">
              <a:lnSpc>
                <a:spcPct val="90000"/>
              </a:lnSpc>
              <a:spcBef>
                <a:spcPts val="375"/>
              </a:spcBef>
              <a:spcAft>
                <a:spcPts val="0"/>
              </a:spcAft>
              <a:buClr>
                <a:srgbClr val="EDEDED"/>
              </a:buClr>
              <a:buSzPts val="1400"/>
              <a:buFont typeface="Arial"/>
              <a:buChar char="•"/>
              <a:defRPr b="0" i="0" sz="1400" u="none" cap="none" strike="noStrike">
                <a:solidFill>
                  <a:srgbClr val="EDEDED"/>
                </a:solidFill>
                <a:latin typeface="Corbel"/>
                <a:ea typeface="Corbel"/>
                <a:cs typeface="Corbel"/>
                <a:sym typeface="Corbel"/>
              </a:defRPr>
            </a:lvl4pPr>
            <a:lvl5pPr indent="-317500" lvl="4" marL="2286000" marR="0" rtl="0" algn="l">
              <a:lnSpc>
                <a:spcPct val="90000"/>
              </a:lnSpc>
              <a:spcBef>
                <a:spcPts val="375"/>
              </a:spcBef>
              <a:spcAft>
                <a:spcPts val="0"/>
              </a:spcAft>
              <a:buClr>
                <a:srgbClr val="EDEDED"/>
              </a:buClr>
              <a:buSzPts val="1400"/>
              <a:buFont typeface="Arial"/>
              <a:buChar char="•"/>
              <a:defRPr b="0" i="0" sz="1400" u="none" cap="none" strike="noStrike">
                <a:solidFill>
                  <a:srgbClr val="EDEDED"/>
                </a:solidFill>
                <a:latin typeface="Corbel"/>
                <a:ea typeface="Corbel"/>
                <a:cs typeface="Corbel"/>
                <a:sym typeface="Corbel"/>
              </a:defRPr>
            </a:lvl5pPr>
            <a:lvl6pPr indent="-314325" lvl="5" marL="27432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6pPr>
            <a:lvl7pPr indent="-314325" lvl="6" marL="32004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7pPr>
            <a:lvl8pPr indent="-314325" lvl="7" marL="36576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8pPr>
            <a:lvl9pPr indent="-314325" lvl="8" marL="4114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9pPr>
          </a:lstStyle>
          <a:p/>
        </p:txBody>
      </p:sp>
      <p:sp>
        <p:nvSpPr>
          <p:cNvPr id="107" name="Shape 107"/>
          <p:cNvSpPr txBox="1"/>
          <p:nvPr>
            <p:ph idx="6" type="body"/>
          </p:nvPr>
        </p:nvSpPr>
        <p:spPr>
          <a:xfrm>
            <a:off x="5871777" y="2571750"/>
            <a:ext cx="2199085" cy="3589338"/>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750"/>
              </a:spcBef>
              <a:spcAft>
                <a:spcPts val="0"/>
              </a:spcAft>
              <a:buClr>
                <a:srgbClr val="EDEDED"/>
              </a:buClr>
              <a:buSzPts val="1050"/>
              <a:buFont typeface="Arial"/>
              <a:buNone/>
              <a:defRPr b="0" i="0" sz="1050" u="none" cap="none" strike="noStrike">
                <a:solidFill>
                  <a:srgbClr val="EDEDED"/>
                </a:solidFill>
                <a:latin typeface="Corbel"/>
                <a:ea typeface="Corbel"/>
                <a:cs typeface="Corbel"/>
                <a:sym typeface="Corbel"/>
              </a:defRPr>
            </a:lvl1pPr>
            <a:lvl2pPr indent="-228600" lvl="1" marL="914400" marR="0" rtl="0" algn="l">
              <a:lnSpc>
                <a:spcPct val="90000"/>
              </a:lnSpc>
              <a:spcBef>
                <a:spcPts val="375"/>
              </a:spcBef>
              <a:spcAft>
                <a:spcPts val="0"/>
              </a:spcAft>
              <a:buClr>
                <a:srgbClr val="EDEDED"/>
              </a:buClr>
              <a:buSzPts val="900"/>
              <a:buFont typeface="Arial"/>
              <a:buNone/>
              <a:defRPr b="0" i="0" sz="900" u="none" cap="none" strike="noStrike">
                <a:solidFill>
                  <a:srgbClr val="EDEDED"/>
                </a:solidFill>
                <a:latin typeface="Corbel"/>
                <a:ea typeface="Corbel"/>
                <a:cs typeface="Corbel"/>
                <a:sym typeface="Corbel"/>
              </a:defRPr>
            </a:lvl2pPr>
            <a:lvl3pPr indent="-228600" lvl="2" marL="1371600" marR="0" rtl="0" algn="l">
              <a:lnSpc>
                <a:spcPct val="90000"/>
              </a:lnSpc>
              <a:spcBef>
                <a:spcPts val="375"/>
              </a:spcBef>
              <a:spcAft>
                <a:spcPts val="0"/>
              </a:spcAft>
              <a:buClr>
                <a:srgbClr val="EDEDED"/>
              </a:buClr>
              <a:buSzPts val="750"/>
              <a:buFont typeface="Arial"/>
              <a:buNone/>
              <a:defRPr b="0" i="0" sz="750" u="none" cap="none" strike="noStrike">
                <a:solidFill>
                  <a:srgbClr val="EDEDED"/>
                </a:solidFill>
                <a:latin typeface="Corbel"/>
                <a:ea typeface="Corbel"/>
                <a:cs typeface="Corbel"/>
                <a:sym typeface="Corbel"/>
              </a:defRPr>
            </a:lvl3pPr>
            <a:lvl4pPr indent="-228600" lvl="3" marL="1828800" marR="0" rtl="0" algn="l">
              <a:lnSpc>
                <a:spcPct val="90000"/>
              </a:lnSpc>
              <a:spcBef>
                <a:spcPts val="375"/>
              </a:spcBef>
              <a:spcAft>
                <a:spcPts val="0"/>
              </a:spcAft>
              <a:buClr>
                <a:srgbClr val="EDEDED"/>
              </a:buClr>
              <a:buSzPts val="675"/>
              <a:buFont typeface="Arial"/>
              <a:buNone/>
              <a:defRPr b="0" i="0" sz="675" u="none" cap="none" strike="noStrike">
                <a:solidFill>
                  <a:srgbClr val="EDEDED"/>
                </a:solidFill>
                <a:latin typeface="Corbel"/>
                <a:ea typeface="Corbel"/>
                <a:cs typeface="Corbel"/>
                <a:sym typeface="Corbel"/>
              </a:defRPr>
            </a:lvl4pPr>
            <a:lvl5pPr indent="-228600" lvl="4" marL="2286000" marR="0" rtl="0" algn="l">
              <a:lnSpc>
                <a:spcPct val="90000"/>
              </a:lnSpc>
              <a:spcBef>
                <a:spcPts val="375"/>
              </a:spcBef>
              <a:spcAft>
                <a:spcPts val="0"/>
              </a:spcAft>
              <a:buClr>
                <a:srgbClr val="EDEDED"/>
              </a:buClr>
              <a:buSzPts val="675"/>
              <a:buFont typeface="Arial"/>
              <a:buNone/>
              <a:defRPr b="0" i="0" sz="675" u="none" cap="none" strike="noStrike">
                <a:solidFill>
                  <a:srgbClr val="EDEDED"/>
                </a:solidFill>
                <a:latin typeface="Corbel"/>
                <a:ea typeface="Corbel"/>
                <a:cs typeface="Corbel"/>
                <a:sym typeface="Corbel"/>
              </a:defRPr>
            </a:lvl5pPr>
            <a:lvl6pPr indent="-228600" lvl="5" marL="2743200" marR="0" rtl="0" algn="l">
              <a:lnSpc>
                <a:spcPct val="90000"/>
              </a:lnSpc>
              <a:spcBef>
                <a:spcPts val="375"/>
              </a:spcBef>
              <a:spcAft>
                <a:spcPts val="0"/>
              </a:spcAft>
              <a:buClr>
                <a:schemeClr val="lt1"/>
              </a:buClr>
              <a:buSzPts val="675"/>
              <a:buFont typeface="Arial"/>
              <a:buNone/>
              <a:defRPr b="0" i="0" sz="675" u="none" cap="none" strike="noStrike">
                <a:solidFill>
                  <a:schemeClr val="lt1"/>
                </a:solidFill>
                <a:latin typeface="Corbel"/>
                <a:ea typeface="Corbel"/>
                <a:cs typeface="Corbel"/>
                <a:sym typeface="Corbel"/>
              </a:defRPr>
            </a:lvl6pPr>
            <a:lvl7pPr indent="-228600" lvl="6" marL="3200400" marR="0" rtl="0" algn="l">
              <a:lnSpc>
                <a:spcPct val="90000"/>
              </a:lnSpc>
              <a:spcBef>
                <a:spcPts val="375"/>
              </a:spcBef>
              <a:spcAft>
                <a:spcPts val="0"/>
              </a:spcAft>
              <a:buClr>
                <a:schemeClr val="lt1"/>
              </a:buClr>
              <a:buSzPts val="675"/>
              <a:buFont typeface="Arial"/>
              <a:buNone/>
              <a:defRPr b="0" i="0" sz="675" u="none" cap="none" strike="noStrike">
                <a:solidFill>
                  <a:schemeClr val="lt1"/>
                </a:solidFill>
                <a:latin typeface="Corbel"/>
                <a:ea typeface="Corbel"/>
                <a:cs typeface="Corbel"/>
                <a:sym typeface="Corbel"/>
              </a:defRPr>
            </a:lvl7pPr>
            <a:lvl8pPr indent="-228600" lvl="7" marL="3657600" marR="0" rtl="0" algn="l">
              <a:lnSpc>
                <a:spcPct val="90000"/>
              </a:lnSpc>
              <a:spcBef>
                <a:spcPts val="375"/>
              </a:spcBef>
              <a:spcAft>
                <a:spcPts val="0"/>
              </a:spcAft>
              <a:buClr>
                <a:schemeClr val="lt1"/>
              </a:buClr>
              <a:buSzPts val="675"/>
              <a:buFont typeface="Arial"/>
              <a:buNone/>
              <a:defRPr b="0" i="0" sz="675" u="none" cap="none" strike="noStrike">
                <a:solidFill>
                  <a:schemeClr val="lt1"/>
                </a:solidFill>
                <a:latin typeface="Corbel"/>
                <a:ea typeface="Corbel"/>
                <a:cs typeface="Corbel"/>
                <a:sym typeface="Corbel"/>
              </a:defRPr>
            </a:lvl8pPr>
            <a:lvl9pPr indent="-228600" lvl="8" marL="4114800" marR="0" rtl="0" algn="l">
              <a:lnSpc>
                <a:spcPct val="90000"/>
              </a:lnSpc>
              <a:spcBef>
                <a:spcPts val="375"/>
              </a:spcBef>
              <a:spcAft>
                <a:spcPts val="0"/>
              </a:spcAft>
              <a:buClr>
                <a:schemeClr val="lt1"/>
              </a:buClr>
              <a:buSzPts val="675"/>
              <a:buFont typeface="Arial"/>
              <a:buNone/>
              <a:defRPr b="0" i="0" sz="675" u="none" cap="none" strike="noStrike">
                <a:solidFill>
                  <a:schemeClr val="lt1"/>
                </a:solidFill>
                <a:latin typeface="Corbel"/>
                <a:ea typeface="Corbel"/>
                <a:cs typeface="Corbel"/>
                <a:sym typeface="Corbel"/>
              </a:defRPr>
            </a:lvl9pPr>
          </a:lstStyle>
          <a:p/>
        </p:txBody>
      </p:sp>
      <p:sp>
        <p:nvSpPr>
          <p:cNvPr id="108" name="Shape 108"/>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9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09" name="Shape 109"/>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9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10" name="Shape 1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EDEDED"/>
                </a:solidFill>
                <a:latin typeface="Corbel"/>
                <a:ea typeface="Corbel"/>
                <a:cs typeface="Corbel"/>
                <a:sym typeface="Corbel"/>
              </a:defRPr>
            </a:lvl1pPr>
            <a:lvl2pPr indent="0" lvl="1" marL="0" marR="0" rtl="0" algn="r">
              <a:spcBef>
                <a:spcPts val="0"/>
              </a:spcBef>
              <a:buNone/>
              <a:defRPr sz="900">
                <a:solidFill>
                  <a:srgbClr val="EDEDED"/>
                </a:solidFill>
                <a:latin typeface="Corbel"/>
                <a:ea typeface="Corbel"/>
                <a:cs typeface="Corbel"/>
                <a:sym typeface="Corbel"/>
              </a:defRPr>
            </a:lvl2pPr>
            <a:lvl3pPr indent="0" lvl="2" marL="0" marR="0" rtl="0" algn="r">
              <a:spcBef>
                <a:spcPts val="0"/>
              </a:spcBef>
              <a:buNone/>
              <a:defRPr sz="900">
                <a:solidFill>
                  <a:srgbClr val="EDEDED"/>
                </a:solidFill>
                <a:latin typeface="Corbel"/>
                <a:ea typeface="Corbel"/>
                <a:cs typeface="Corbel"/>
                <a:sym typeface="Corbel"/>
              </a:defRPr>
            </a:lvl3pPr>
            <a:lvl4pPr indent="0" lvl="3" marL="0" marR="0" rtl="0" algn="r">
              <a:spcBef>
                <a:spcPts val="0"/>
              </a:spcBef>
              <a:buNone/>
              <a:defRPr sz="900">
                <a:solidFill>
                  <a:srgbClr val="EDEDED"/>
                </a:solidFill>
                <a:latin typeface="Corbel"/>
                <a:ea typeface="Corbel"/>
                <a:cs typeface="Corbel"/>
                <a:sym typeface="Corbel"/>
              </a:defRPr>
            </a:lvl4pPr>
            <a:lvl5pPr indent="0" lvl="4" marL="0" marR="0" rtl="0" algn="r">
              <a:spcBef>
                <a:spcPts val="0"/>
              </a:spcBef>
              <a:buNone/>
              <a:defRPr sz="900">
                <a:solidFill>
                  <a:srgbClr val="EDEDED"/>
                </a:solidFill>
                <a:latin typeface="Corbel"/>
                <a:ea typeface="Corbel"/>
                <a:cs typeface="Corbel"/>
                <a:sym typeface="Corbel"/>
              </a:defRPr>
            </a:lvl5pPr>
            <a:lvl6pPr indent="0" lvl="5" marL="0" marR="0" rtl="0" algn="r">
              <a:spcBef>
                <a:spcPts val="0"/>
              </a:spcBef>
              <a:buNone/>
              <a:defRPr sz="900">
                <a:solidFill>
                  <a:srgbClr val="EDEDED"/>
                </a:solidFill>
                <a:latin typeface="Corbel"/>
                <a:ea typeface="Corbel"/>
                <a:cs typeface="Corbel"/>
                <a:sym typeface="Corbel"/>
              </a:defRPr>
            </a:lvl6pPr>
            <a:lvl7pPr indent="0" lvl="6" marL="0" marR="0" rtl="0" algn="r">
              <a:spcBef>
                <a:spcPts val="0"/>
              </a:spcBef>
              <a:buNone/>
              <a:defRPr sz="900">
                <a:solidFill>
                  <a:srgbClr val="EDEDED"/>
                </a:solidFill>
                <a:latin typeface="Corbel"/>
                <a:ea typeface="Corbel"/>
                <a:cs typeface="Corbel"/>
                <a:sym typeface="Corbel"/>
              </a:defRPr>
            </a:lvl7pPr>
            <a:lvl8pPr indent="0" lvl="7" marL="0" marR="0" rtl="0" algn="r">
              <a:spcBef>
                <a:spcPts val="0"/>
              </a:spcBef>
              <a:buNone/>
              <a:defRPr sz="900">
                <a:solidFill>
                  <a:srgbClr val="EDEDED"/>
                </a:solidFill>
                <a:latin typeface="Corbel"/>
                <a:ea typeface="Corbel"/>
                <a:cs typeface="Corbel"/>
                <a:sym typeface="Corbel"/>
              </a:defRPr>
            </a:lvl8pPr>
            <a:lvl9pPr indent="0" lvl="8" marL="0" marR="0" rtl="0" algn="r">
              <a:spcBef>
                <a:spcPts val="0"/>
              </a:spcBef>
              <a:buNone/>
              <a:defRPr sz="900">
                <a:solidFill>
                  <a:srgbClr val="EDEDED"/>
                </a:solidFill>
                <a:latin typeface="Corbel"/>
                <a:ea typeface="Corbel"/>
                <a:cs typeface="Corbel"/>
                <a:sym typeface="Corbe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Picture Column">
  <p:cSld name="3 Picture Column">
    <p:spTree>
      <p:nvGrpSpPr>
        <p:cNvPr id="111" name="Shape 111"/>
        <p:cNvGrpSpPr/>
        <p:nvPr/>
      </p:nvGrpSpPr>
      <p:grpSpPr>
        <a:xfrm>
          <a:off x="0" y="0"/>
          <a:ext cx="0" cy="0"/>
          <a:chOff x="0" y="0"/>
          <a:chExt cx="0" cy="0"/>
        </a:xfrm>
      </p:grpSpPr>
      <p:sp>
        <p:nvSpPr>
          <p:cNvPr id="112" name="Shape 112"/>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rgbClr val="EDEDED"/>
              </a:buClr>
              <a:buSzPts val="4400"/>
              <a:buFont typeface="Corbel"/>
              <a:buNone/>
              <a:defRPr b="0" i="0" sz="4400" u="none" cap="none" strike="noStrike">
                <a:solidFill>
                  <a:srgbClr val="EDEDED"/>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3" name="Shape 113"/>
          <p:cNvSpPr txBox="1"/>
          <p:nvPr>
            <p:ph idx="1" type="body"/>
          </p:nvPr>
        </p:nvSpPr>
        <p:spPr>
          <a:xfrm>
            <a:off x="999064" y="4297503"/>
            <a:ext cx="2205038" cy="57626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750"/>
              </a:spcBef>
              <a:spcAft>
                <a:spcPts val="0"/>
              </a:spcAft>
              <a:buClr>
                <a:srgbClr val="EDEDED"/>
              </a:buClr>
              <a:buSzPts val="1800"/>
              <a:buFont typeface="Arial"/>
              <a:buNone/>
              <a:defRPr b="0" i="0" sz="1800" u="none" cap="none" strike="noStrike">
                <a:solidFill>
                  <a:srgbClr val="EDEDED"/>
                </a:solidFill>
                <a:latin typeface="Corbel"/>
                <a:ea typeface="Corbel"/>
                <a:cs typeface="Corbel"/>
                <a:sym typeface="Corbel"/>
              </a:defRPr>
            </a:lvl1pPr>
            <a:lvl2pPr indent="-228600" lvl="1" marL="914400" marR="0" rtl="0" algn="l">
              <a:lnSpc>
                <a:spcPct val="90000"/>
              </a:lnSpc>
              <a:spcBef>
                <a:spcPts val="375"/>
              </a:spcBef>
              <a:spcAft>
                <a:spcPts val="0"/>
              </a:spcAft>
              <a:buClr>
                <a:srgbClr val="EDEDED"/>
              </a:buClr>
              <a:buSzPts val="1500"/>
              <a:buFont typeface="Arial"/>
              <a:buNone/>
              <a:defRPr b="1" i="0" sz="1500" u="none" cap="none" strike="noStrike">
                <a:solidFill>
                  <a:srgbClr val="EDEDED"/>
                </a:solidFill>
                <a:latin typeface="Corbel"/>
                <a:ea typeface="Corbel"/>
                <a:cs typeface="Corbel"/>
                <a:sym typeface="Corbel"/>
              </a:defRPr>
            </a:lvl2pPr>
            <a:lvl3pPr indent="-228600" lvl="2" marL="1371600" marR="0" rtl="0" algn="l">
              <a:lnSpc>
                <a:spcPct val="90000"/>
              </a:lnSpc>
              <a:spcBef>
                <a:spcPts val="375"/>
              </a:spcBef>
              <a:spcAft>
                <a:spcPts val="0"/>
              </a:spcAft>
              <a:buClr>
                <a:srgbClr val="EDEDED"/>
              </a:buClr>
              <a:buSzPts val="1350"/>
              <a:buFont typeface="Arial"/>
              <a:buNone/>
              <a:defRPr b="1" i="0" sz="1350" u="none" cap="none" strike="noStrike">
                <a:solidFill>
                  <a:srgbClr val="EDEDED"/>
                </a:solidFill>
                <a:latin typeface="Corbel"/>
                <a:ea typeface="Corbel"/>
                <a:cs typeface="Corbel"/>
                <a:sym typeface="Corbel"/>
              </a:defRPr>
            </a:lvl3pPr>
            <a:lvl4pPr indent="-228600" lvl="3" marL="1828800" marR="0" rtl="0" algn="l">
              <a:lnSpc>
                <a:spcPct val="90000"/>
              </a:lnSpc>
              <a:spcBef>
                <a:spcPts val="375"/>
              </a:spcBef>
              <a:spcAft>
                <a:spcPts val="0"/>
              </a:spcAft>
              <a:buClr>
                <a:srgbClr val="EDEDED"/>
              </a:buClr>
              <a:buSzPts val="1200"/>
              <a:buFont typeface="Arial"/>
              <a:buNone/>
              <a:defRPr b="1" i="0" sz="1200" u="none" cap="none" strike="noStrike">
                <a:solidFill>
                  <a:srgbClr val="EDEDED"/>
                </a:solidFill>
                <a:latin typeface="Corbel"/>
                <a:ea typeface="Corbel"/>
                <a:cs typeface="Corbel"/>
                <a:sym typeface="Corbel"/>
              </a:defRPr>
            </a:lvl4pPr>
            <a:lvl5pPr indent="-228600" lvl="4" marL="2286000" marR="0" rtl="0" algn="l">
              <a:lnSpc>
                <a:spcPct val="90000"/>
              </a:lnSpc>
              <a:spcBef>
                <a:spcPts val="375"/>
              </a:spcBef>
              <a:spcAft>
                <a:spcPts val="0"/>
              </a:spcAft>
              <a:buClr>
                <a:srgbClr val="EDEDED"/>
              </a:buClr>
              <a:buSzPts val="1200"/>
              <a:buFont typeface="Arial"/>
              <a:buNone/>
              <a:defRPr b="1" i="0" sz="1200" u="none" cap="none" strike="noStrike">
                <a:solidFill>
                  <a:srgbClr val="EDEDED"/>
                </a:solidFill>
                <a:latin typeface="Corbel"/>
                <a:ea typeface="Corbel"/>
                <a:cs typeface="Corbel"/>
                <a:sym typeface="Corbel"/>
              </a:defRPr>
            </a:lvl5pPr>
            <a:lvl6pPr indent="-228600" lvl="5" marL="2743200" marR="0" rtl="0" algn="l">
              <a:lnSpc>
                <a:spcPct val="90000"/>
              </a:lnSpc>
              <a:spcBef>
                <a:spcPts val="375"/>
              </a:spcBef>
              <a:spcAft>
                <a:spcPts val="0"/>
              </a:spcAft>
              <a:buClr>
                <a:schemeClr val="lt1"/>
              </a:buClr>
              <a:buSzPts val="1200"/>
              <a:buFont typeface="Arial"/>
              <a:buNone/>
              <a:defRPr b="1" i="0" sz="1200" u="none" cap="none" strike="noStrike">
                <a:solidFill>
                  <a:schemeClr val="lt1"/>
                </a:solidFill>
                <a:latin typeface="Corbel"/>
                <a:ea typeface="Corbel"/>
                <a:cs typeface="Corbel"/>
                <a:sym typeface="Corbel"/>
              </a:defRPr>
            </a:lvl6pPr>
            <a:lvl7pPr indent="-228600" lvl="6" marL="3200400" marR="0" rtl="0" algn="l">
              <a:lnSpc>
                <a:spcPct val="90000"/>
              </a:lnSpc>
              <a:spcBef>
                <a:spcPts val="375"/>
              </a:spcBef>
              <a:spcAft>
                <a:spcPts val="0"/>
              </a:spcAft>
              <a:buClr>
                <a:schemeClr val="lt1"/>
              </a:buClr>
              <a:buSzPts val="1200"/>
              <a:buFont typeface="Arial"/>
              <a:buNone/>
              <a:defRPr b="1" i="0" sz="1200" u="none" cap="none" strike="noStrike">
                <a:solidFill>
                  <a:schemeClr val="lt1"/>
                </a:solidFill>
                <a:latin typeface="Corbel"/>
                <a:ea typeface="Corbel"/>
                <a:cs typeface="Corbel"/>
                <a:sym typeface="Corbel"/>
              </a:defRPr>
            </a:lvl7pPr>
            <a:lvl8pPr indent="-228600" lvl="7" marL="3657600" marR="0" rtl="0" algn="l">
              <a:lnSpc>
                <a:spcPct val="90000"/>
              </a:lnSpc>
              <a:spcBef>
                <a:spcPts val="375"/>
              </a:spcBef>
              <a:spcAft>
                <a:spcPts val="0"/>
              </a:spcAft>
              <a:buClr>
                <a:schemeClr val="lt1"/>
              </a:buClr>
              <a:buSzPts val="1200"/>
              <a:buFont typeface="Arial"/>
              <a:buNone/>
              <a:defRPr b="1" i="0" sz="1200" u="none" cap="none" strike="noStrike">
                <a:solidFill>
                  <a:schemeClr val="lt1"/>
                </a:solidFill>
                <a:latin typeface="Corbel"/>
                <a:ea typeface="Corbel"/>
                <a:cs typeface="Corbel"/>
                <a:sym typeface="Corbel"/>
              </a:defRPr>
            </a:lvl8pPr>
            <a:lvl9pPr indent="-228600" lvl="8" marL="4114800" marR="0" rtl="0" algn="l">
              <a:lnSpc>
                <a:spcPct val="90000"/>
              </a:lnSpc>
              <a:spcBef>
                <a:spcPts val="375"/>
              </a:spcBef>
              <a:spcAft>
                <a:spcPts val="0"/>
              </a:spcAft>
              <a:buClr>
                <a:schemeClr val="lt1"/>
              </a:buClr>
              <a:buSzPts val="1200"/>
              <a:buFont typeface="Arial"/>
              <a:buNone/>
              <a:defRPr b="1" i="0" sz="1200" u="none" cap="none" strike="noStrike">
                <a:solidFill>
                  <a:schemeClr val="lt1"/>
                </a:solidFill>
                <a:latin typeface="Corbel"/>
                <a:ea typeface="Corbel"/>
                <a:cs typeface="Corbel"/>
                <a:sym typeface="Corbel"/>
              </a:defRPr>
            </a:lvl9pPr>
          </a:lstStyle>
          <a:p/>
        </p:txBody>
      </p:sp>
      <p:sp>
        <p:nvSpPr>
          <p:cNvPr id="114" name="Shape 114"/>
          <p:cNvSpPr/>
          <p:nvPr>
            <p:ph idx="2" type="pic"/>
          </p:nvPr>
        </p:nvSpPr>
        <p:spPr>
          <a:xfrm>
            <a:off x="999064" y="2256354"/>
            <a:ext cx="2205038" cy="1524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91425" lIns="91425" spcFirstLastPara="1" rIns="91425" wrap="square" tIns="91425"/>
          <a:lstStyle>
            <a:lvl1pPr lvl="0" marR="0" rtl="0" algn="ctr">
              <a:lnSpc>
                <a:spcPct val="90000"/>
              </a:lnSpc>
              <a:spcBef>
                <a:spcPts val="750"/>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1pPr>
            <a:lvl2pPr lvl="1" marR="0" rtl="0" algn="l">
              <a:lnSpc>
                <a:spcPct val="90000"/>
              </a:lnSpc>
              <a:spcBef>
                <a:spcPts val="375"/>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2pPr>
            <a:lvl3pPr lvl="2" marR="0" rtl="0" algn="l">
              <a:lnSpc>
                <a:spcPct val="90000"/>
              </a:lnSpc>
              <a:spcBef>
                <a:spcPts val="375"/>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3pPr>
            <a:lvl4pPr lvl="3" marR="0" rtl="0" algn="l">
              <a:lnSpc>
                <a:spcPct val="90000"/>
              </a:lnSpc>
              <a:spcBef>
                <a:spcPts val="375"/>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4pPr>
            <a:lvl5pPr lvl="4" marR="0" rtl="0" algn="l">
              <a:lnSpc>
                <a:spcPct val="90000"/>
              </a:lnSpc>
              <a:spcBef>
                <a:spcPts val="375"/>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5pPr>
            <a:lvl6pPr lvl="5" marR="0" rtl="0" algn="l">
              <a:lnSpc>
                <a:spcPct val="90000"/>
              </a:lnSpc>
              <a:spcBef>
                <a:spcPts val="375"/>
              </a:spcBef>
              <a:spcAft>
                <a:spcPts val="0"/>
              </a:spcAft>
              <a:buClr>
                <a:schemeClr val="lt1"/>
              </a:buClr>
              <a:buSzPts val="1200"/>
              <a:buFont typeface="Arial"/>
              <a:buNone/>
              <a:defRPr b="0" i="0" sz="1200" u="none" cap="none" strike="noStrike">
                <a:solidFill>
                  <a:schemeClr val="lt1"/>
                </a:solidFill>
                <a:latin typeface="Corbel"/>
                <a:ea typeface="Corbel"/>
                <a:cs typeface="Corbel"/>
                <a:sym typeface="Corbel"/>
              </a:defRPr>
            </a:lvl6pPr>
            <a:lvl7pPr lvl="6" marR="0" rtl="0" algn="l">
              <a:lnSpc>
                <a:spcPct val="90000"/>
              </a:lnSpc>
              <a:spcBef>
                <a:spcPts val="375"/>
              </a:spcBef>
              <a:spcAft>
                <a:spcPts val="0"/>
              </a:spcAft>
              <a:buClr>
                <a:schemeClr val="lt1"/>
              </a:buClr>
              <a:buSzPts val="1200"/>
              <a:buFont typeface="Arial"/>
              <a:buNone/>
              <a:defRPr b="0" i="0" sz="1200" u="none" cap="none" strike="noStrike">
                <a:solidFill>
                  <a:schemeClr val="lt1"/>
                </a:solidFill>
                <a:latin typeface="Corbel"/>
                <a:ea typeface="Corbel"/>
                <a:cs typeface="Corbel"/>
                <a:sym typeface="Corbel"/>
              </a:defRPr>
            </a:lvl7pPr>
            <a:lvl8pPr lvl="7" marR="0" rtl="0" algn="l">
              <a:lnSpc>
                <a:spcPct val="90000"/>
              </a:lnSpc>
              <a:spcBef>
                <a:spcPts val="375"/>
              </a:spcBef>
              <a:spcAft>
                <a:spcPts val="0"/>
              </a:spcAft>
              <a:buClr>
                <a:schemeClr val="lt1"/>
              </a:buClr>
              <a:buSzPts val="1200"/>
              <a:buFont typeface="Arial"/>
              <a:buNone/>
              <a:defRPr b="0" i="0" sz="1200" u="none" cap="none" strike="noStrike">
                <a:solidFill>
                  <a:schemeClr val="lt1"/>
                </a:solidFill>
                <a:latin typeface="Corbel"/>
                <a:ea typeface="Corbel"/>
                <a:cs typeface="Corbel"/>
                <a:sym typeface="Corbel"/>
              </a:defRPr>
            </a:lvl8pPr>
            <a:lvl9pPr lvl="8" marR="0" rtl="0" algn="l">
              <a:lnSpc>
                <a:spcPct val="90000"/>
              </a:lnSpc>
              <a:spcBef>
                <a:spcPts val="375"/>
              </a:spcBef>
              <a:spcAft>
                <a:spcPts val="0"/>
              </a:spcAft>
              <a:buClr>
                <a:schemeClr val="lt1"/>
              </a:buClr>
              <a:buSzPts val="1200"/>
              <a:buFont typeface="Arial"/>
              <a:buNone/>
              <a:defRPr b="0" i="0" sz="1200" u="none" cap="none" strike="noStrike">
                <a:solidFill>
                  <a:schemeClr val="lt1"/>
                </a:solidFill>
                <a:latin typeface="Corbel"/>
                <a:ea typeface="Corbel"/>
                <a:cs typeface="Corbel"/>
                <a:sym typeface="Corbel"/>
              </a:defRPr>
            </a:lvl9pPr>
          </a:lstStyle>
          <a:p/>
        </p:txBody>
      </p:sp>
      <p:sp>
        <p:nvSpPr>
          <p:cNvPr id="115" name="Shape 115"/>
          <p:cNvSpPr txBox="1"/>
          <p:nvPr>
            <p:ph idx="3" type="body"/>
          </p:nvPr>
        </p:nvSpPr>
        <p:spPr>
          <a:xfrm>
            <a:off x="999064" y="4873766"/>
            <a:ext cx="2205038" cy="659189"/>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750"/>
              </a:spcBef>
              <a:spcAft>
                <a:spcPts val="0"/>
              </a:spcAft>
              <a:buClr>
                <a:srgbClr val="EDEDED"/>
              </a:buClr>
              <a:buSzPts val="1050"/>
              <a:buFont typeface="Arial"/>
              <a:buNone/>
              <a:defRPr b="0" i="0" sz="1050" u="none" cap="none" strike="noStrike">
                <a:solidFill>
                  <a:srgbClr val="EDEDED"/>
                </a:solidFill>
                <a:latin typeface="Corbel"/>
                <a:ea typeface="Corbel"/>
                <a:cs typeface="Corbel"/>
                <a:sym typeface="Corbel"/>
              </a:defRPr>
            </a:lvl1pPr>
            <a:lvl2pPr indent="-228600" lvl="1" marL="914400" marR="0" rtl="0" algn="l">
              <a:lnSpc>
                <a:spcPct val="90000"/>
              </a:lnSpc>
              <a:spcBef>
                <a:spcPts val="375"/>
              </a:spcBef>
              <a:spcAft>
                <a:spcPts val="0"/>
              </a:spcAft>
              <a:buClr>
                <a:srgbClr val="EDEDED"/>
              </a:buClr>
              <a:buSzPts val="900"/>
              <a:buFont typeface="Arial"/>
              <a:buNone/>
              <a:defRPr b="0" i="0" sz="900" u="none" cap="none" strike="noStrike">
                <a:solidFill>
                  <a:srgbClr val="EDEDED"/>
                </a:solidFill>
                <a:latin typeface="Corbel"/>
                <a:ea typeface="Corbel"/>
                <a:cs typeface="Corbel"/>
                <a:sym typeface="Corbel"/>
              </a:defRPr>
            </a:lvl2pPr>
            <a:lvl3pPr indent="-228600" lvl="2" marL="1371600" marR="0" rtl="0" algn="l">
              <a:lnSpc>
                <a:spcPct val="90000"/>
              </a:lnSpc>
              <a:spcBef>
                <a:spcPts val="375"/>
              </a:spcBef>
              <a:spcAft>
                <a:spcPts val="0"/>
              </a:spcAft>
              <a:buClr>
                <a:srgbClr val="EDEDED"/>
              </a:buClr>
              <a:buSzPts val="750"/>
              <a:buFont typeface="Arial"/>
              <a:buNone/>
              <a:defRPr b="0" i="0" sz="750" u="none" cap="none" strike="noStrike">
                <a:solidFill>
                  <a:srgbClr val="EDEDED"/>
                </a:solidFill>
                <a:latin typeface="Corbel"/>
                <a:ea typeface="Corbel"/>
                <a:cs typeface="Corbel"/>
                <a:sym typeface="Corbel"/>
              </a:defRPr>
            </a:lvl3pPr>
            <a:lvl4pPr indent="-228600" lvl="3" marL="1828800" marR="0" rtl="0" algn="l">
              <a:lnSpc>
                <a:spcPct val="90000"/>
              </a:lnSpc>
              <a:spcBef>
                <a:spcPts val="375"/>
              </a:spcBef>
              <a:spcAft>
                <a:spcPts val="0"/>
              </a:spcAft>
              <a:buClr>
                <a:srgbClr val="EDEDED"/>
              </a:buClr>
              <a:buSzPts val="675"/>
              <a:buFont typeface="Arial"/>
              <a:buNone/>
              <a:defRPr b="0" i="0" sz="675" u="none" cap="none" strike="noStrike">
                <a:solidFill>
                  <a:srgbClr val="EDEDED"/>
                </a:solidFill>
                <a:latin typeface="Corbel"/>
                <a:ea typeface="Corbel"/>
                <a:cs typeface="Corbel"/>
                <a:sym typeface="Corbel"/>
              </a:defRPr>
            </a:lvl4pPr>
            <a:lvl5pPr indent="-228600" lvl="4" marL="2286000" marR="0" rtl="0" algn="l">
              <a:lnSpc>
                <a:spcPct val="90000"/>
              </a:lnSpc>
              <a:spcBef>
                <a:spcPts val="375"/>
              </a:spcBef>
              <a:spcAft>
                <a:spcPts val="0"/>
              </a:spcAft>
              <a:buClr>
                <a:srgbClr val="EDEDED"/>
              </a:buClr>
              <a:buSzPts val="675"/>
              <a:buFont typeface="Arial"/>
              <a:buNone/>
              <a:defRPr b="0" i="0" sz="675" u="none" cap="none" strike="noStrike">
                <a:solidFill>
                  <a:srgbClr val="EDEDED"/>
                </a:solidFill>
                <a:latin typeface="Corbel"/>
                <a:ea typeface="Corbel"/>
                <a:cs typeface="Corbel"/>
                <a:sym typeface="Corbel"/>
              </a:defRPr>
            </a:lvl5pPr>
            <a:lvl6pPr indent="-228600" lvl="5" marL="2743200" marR="0" rtl="0" algn="l">
              <a:lnSpc>
                <a:spcPct val="90000"/>
              </a:lnSpc>
              <a:spcBef>
                <a:spcPts val="375"/>
              </a:spcBef>
              <a:spcAft>
                <a:spcPts val="0"/>
              </a:spcAft>
              <a:buClr>
                <a:schemeClr val="lt1"/>
              </a:buClr>
              <a:buSzPts val="675"/>
              <a:buFont typeface="Arial"/>
              <a:buNone/>
              <a:defRPr b="0" i="0" sz="675" u="none" cap="none" strike="noStrike">
                <a:solidFill>
                  <a:schemeClr val="lt1"/>
                </a:solidFill>
                <a:latin typeface="Corbel"/>
                <a:ea typeface="Corbel"/>
                <a:cs typeface="Corbel"/>
                <a:sym typeface="Corbel"/>
              </a:defRPr>
            </a:lvl6pPr>
            <a:lvl7pPr indent="-228600" lvl="6" marL="3200400" marR="0" rtl="0" algn="l">
              <a:lnSpc>
                <a:spcPct val="90000"/>
              </a:lnSpc>
              <a:spcBef>
                <a:spcPts val="375"/>
              </a:spcBef>
              <a:spcAft>
                <a:spcPts val="0"/>
              </a:spcAft>
              <a:buClr>
                <a:schemeClr val="lt1"/>
              </a:buClr>
              <a:buSzPts val="675"/>
              <a:buFont typeface="Arial"/>
              <a:buNone/>
              <a:defRPr b="0" i="0" sz="675" u="none" cap="none" strike="noStrike">
                <a:solidFill>
                  <a:schemeClr val="lt1"/>
                </a:solidFill>
                <a:latin typeface="Corbel"/>
                <a:ea typeface="Corbel"/>
                <a:cs typeface="Corbel"/>
                <a:sym typeface="Corbel"/>
              </a:defRPr>
            </a:lvl7pPr>
            <a:lvl8pPr indent="-228600" lvl="7" marL="3657600" marR="0" rtl="0" algn="l">
              <a:lnSpc>
                <a:spcPct val="90000"/>
              </a:lnSpc>
              <a:spcBef>
                <a:spcPts val="375"/>
              </a:spcBef>
              <a:spcAft>
                <a:spcPts val="0"/>
              </a:spcAft>
              <a:buClr>
                <a:schemeClr val="lt1"/>
              </a:buClr>
              <a:buSzPts val="675"/>
              <a:buFont typeface="Arial"/>
              <a:buNone/>
              <a:defRPr b="0" i="0" sz="675" u="none" cap="none" strike="noStrike">
                <a:solidFill>
                  <a:schemeClr val="lt1"/>
                </a:solidFill>
                <a:latin typeface="Corbel"/>
                <a:ea typeface="Corbel"/>
                <a:cs typeface="Corbel"/>
                <a:sym typeface="Corbel"/>
              </a:defRPr>
            </a:lvl8pPr>
            <a:lvl9pPr indent="-228600" lvl="8" marL="4114800" marR="0" rtl="0" algn="l">
              <a:lnSpc>
                <a:spcPct val="90000"/>
              </a:lnSpc>
              <a:spcBef>
                <a:spcPts val="375"/>
              </a:spcBef>
              <a:spcAft>
                <a:spcPts val="0"/>
              </a:spcAft>
              <a:buClr>
                <a:schemeClr val="lt1"/>
              </a:buClr>
              <a:buSzPts val="675"/>
              <a:buFont typeface="Arial"/>
              <a:buNone/>
              <a:defRPr b="0" i="0" sz="675" u="none" cap="none" strike="noStrike">
                <a:solidFill>
                  <a:schemeClr val="lt1"/>
                </a:solidFill>
                <a:latin typeface="Corbel"/>
                <a:ea typeface="Corbel"/>
                <a:cs typeface="Corbel"/>
                <a:sym typeface="Corbel"/>
              </a:defRPr>
            </a:lvl9pPr>
          </a:lstStyle>
          <a:p/>
        </p:txBody>
      </p:sp>
      <p:sp>
        <p:nvSpPr>
          <p:cNvPr id="116" name="Shape 116"/>
          <p:cNvSpPr txBox="1"/>
          <p:nvPr>
            <p:ph idx="4" type="body"/>
          </p:nvPr>
        </p:nvSpPr>
        <p:spPr>
          <a:xfrm>
            <a:off x="3426748" y="4297503"/>
            <a:ext cx="2197894" cy="57626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750"/>
              </a:spcBef>
              <a:spcAft>
                <a:spcPts val="0"/>
              </a:spcAft>
              <a:buClr>
                <a:srgbClr val="EDEDED"/>
              </a:buClr>
              <a:buSzPts val="1800"/>
              <a:buFont typeface="Arial"/>
              <a:buNone/>
              <a:defRPr b="0" i="0" sz="1800" u="none" cap="none" strike="noStrike">
                <a:solidFill>
                  <a:srgbClr val="EDEDED"/>
                </a:solidFill>
                <a:latin typeface="Corbel"/>
                <a:ea typeface="Corbel"/>
                <a:cs typeface="Corbel"/>
                <a:sym typeface="Corbel"/>
              </a:defRPr>
            </a:lvl1pPr>
            <a:lvl2pPr indent="-228600" lvl="1" marL="914400" marR="0" rtl="0" algn="l">
              <a:lnSpc>
                <a:spcPct val="90000"/>
              </a:lnSpc>
              <a:spcBef>
                <a:spcPts val="375"/>
              </a:spcBef>
              <a:spcAft>
                <a:spcPts val="0"/>
              </a:spcAft>
              <a:buClr>
                <a:srgbClr val="EDEDED"/>
              </a:buClr>
              <a:buSzPts val="1500"/>
              <a:buFont typeface="Arial"/>
              <a:buNone/>
              <a:defRPr b="1" i="0" sz="1500" u="none" cap="none" strike="noStrike">
                <a:solidFill>
                  <a:srgbClr val="EDEDED"/>
                </a:solidFill>
                <a:latin typeface="Corbel"/>
                <a:ea typeface="Corbel"/>
                <a:cs typeface="Corbel"/>
                <a:sym typeface="Corbel"/>
              </a:defRPr>
            </a:lvl2pPr>
            <a:lvl3pPr indent="-228600" lvl="2" marL="1371600" marR="0" rtl="0" algn="l">
              <a:lnSpc>
                <a:spcPct val="90000"/>
              </a:lnSpc>
              <a:spcBef>
                <a:spcPts val="375"/>
              </a:spcBef>
              <a:spcAft>
                <a:spcPts val="0"/>
              </a:spcAft>
              <a:buClr>
                <a:srgbClr val="EDEDED"/>
              </a:buClr>
              <a:buSzPts val="1350"/>
              <a:buFont typeface="Arial"/>
              <a:buNone/>
              <a:defRPr b="1" i="0" sz="1350" u="none" cap="none" strike="noStrike">
                <a:solidFill>
                  <a:srgbClr val="EDEDED"/>
                </a:solidFill>
                <a:latin typeface="Corbel"/>
                <a:ea typeface="Corbel"/>
                <a:cs typeface="Corbel"/>
                <a:sym typeface="Corbel"/>
              </a:defRPr>
            </a:lvl3pPr>
            <a:lvl4pPr indent="-228600" lvl="3" marL="1828800" marR="0" rtl="0" algn="l">
              <a:lnSpc>
                <a:spcPct val="90000"/>
              </a:lnSpc>
              <a:spcBef>
                <a:spcPts val="375"/>
              </a:spcBef>
              <a:spcAft>
                <a:spcPts val="0"/>
              </a:spcAft>
              <a:buClr>
                <a:srgbClr val="EDEDED"/>
              </a:buClr>
              <a:buSzPts val="1200"/>
              <a:buFont typeface="Arial"/>
              <a:buNone/>
              <a:defRPr b="1" i="0" sz="1200" u="none" cap="none" strike="noStrike">
                <a:solidFill>
                  <a:srgbClr val="EDEDED"/>
                </a:solidFill>
                <a:latin typeface="Corbel"/>
                <a:ea typeface="Corbel"/>
                <a:cs typeface="Corbel"/>
                <a:sym typeface="Corbel"/>
              </a:defRPr>
            </a:lvl4pPr>
            <a:lvl5pPr indent="-228600" lvl="4" marL="2286000" marR="0" rtl="0" algn="l">
              <a:lnSpc>
                <a:spcPct val="90000"/>
              </a:lnSpc>
              <a:spcBef>
                <a:spcPts val="375"/>
              </a:spcBef>
              <a:spcAft>
                <a:spcPts val="0"/>
              </a:spcAft>
              <a:buClr>
                <a:srgbClr val="EDEDED"/>
              </a:buClr>
              <a:buSzPts val="1200"/>
              <a:buFont typeface="Arial"/>
              <a:buNone/>
              <a:defRPr b="1" i="0" sz="1200" u="none" cap="none" strike="noStrike">
                <a:solidFill>
                  <a:srgbClr val="EDEDED"/>
                </a:solidFill>
                <a:latin typeface="Corbel"/>
                <a:ea typeface="Corbel"/>
                <a:cs typeface="Corbel"/>
                <a:sym typeface="Corbel"/>
              </a:defRPr>
            </a:lvl5pPr>
            <a:lvl6pPr indent="-228600" lvl="5" marL="2743200" marR="0" rtl="0" algn="l">
              <a:lnSpc>
                <a:spcPct val="90000"/>
              </a:lnSpc>
              <a:spcBef>
                <a:spcPts val="375"/>
              </a:spcBef>
              <a:spcAft>
                <a:spcPts val="0"/>
              </a:spcAft>
              <a:buClr>
                <a:schemeClr val="lt1"/>
              </a:buClr>
              <a:buSzPts val="1200"/>
              <a:buFont typeface="Arial"/>
              <a:buNone/>
              <a:defRPr b="1" i="0" sz="1200" u="none" cap="none" strike="noStrike">
                <a:solidFill>
                  <a:schemeClr val="lt1"/>
                </a:solidFill>
                <a:latin typeface="Corbel"/>
                <a:ea typeface="Corbel"/>
                <a:cs typeface="Corbel"/>
                <a:sym typeface="Corbel"/>
              </a:defRPr>
            </a:lvl6pPr>
            <a:lvl7pPr indent="-228600" lvl="6" marL="3200400" marR="0" rtl="0" algn="l">
              <a:lnSpc>
                <a:spcPct val="90000"/>
              </a:lnSpc>
              <a:spcBef>
                <a:spcPts val="375"/>
              </a:spcBef>
              <a:spcAft>
                <a:spcPts val="0"/>
              </a:spcAft>
              <a:buClr>
                <a:schemeClr val="lt1"/>
              </a:buClr>
              <a:buSzPts val="1200"/>
              <a:buFont typeface="Arial"/>
              <a:buNone/>
              <a:defRPr b="1" i="0" sz="1200" u="none" cap="none" strike="noStrike">
                <a:solidFill>
                  <a:schemeClr val="lt1"/>
                </a:solidFill>
                <a:latin typeface="Corbel"/>
                <a:ea typeface="Corbel"/>
                <a:cs typeface="Corbel"/>
                <a:sym typeface="Corbel"/>
              </a:defRPr>
            </a:lvl7pPr>
            <a:lvl8pPr indent="-228600" lvl="7" marL="3657600" marR="0" rtl="0" algn="l">
              <a:lnSpc>
                <a:spcPct val="90000"/>
              </a:lnSpc>
              <a:spcBef>
                <a:spcPts val="375"/>
              </a:spcBef>
              <a:spcAft>
                <a:spcPts val="0"/>
              </a:spcAft>
              <a:buClr>
                <a:schemeClr val="lt1"/>
              </a:buClr>
              <a:buSzPts val="1200"/>
              <a:buFont typeface="Arial"/>
              <a:buNone/>
              <a:defRPr b="1" i="0" sz="1200" u="none" cap="none" strike="noStrike">
                <a:solidFill>
                  <a:schemeClr val="lt1"/>
                </a:solidFill>
                <a:latin typeface="Corbel"/>
                <a:ea typeface="Corbel"/>
                <a:cs typeface="Corbel"/>
                <a:sym typeface="Corbel"/>
              </a:defRPr>
            </a:lvl8pPr>
            <a:lvl9pPr indent="-228600" lvl="8" marL="4114800" marR="0" rtl="0" algn="l">
              <a:lnSpc>
                <a:spcPct val="90000"/>
              </a:lnSpc>
              <a:spcBef>
                <a:spcPts val="375"/>
              </a:spcBef>
              <a:spcAft>
                <a:spcPts val="0"/>
              </a:spcAft>
              <a:buClr>
                <a:schemeClr val="lt1"/>
              </a:buClr>
              <a:buSzPts val="1200"/>
              <a:buFont typeface="Arial"/>
              <a:buNone/>
              <a:defRPr b="1" i="0" sz="1200" u="none" cap="none" strike="noStrike">
                <a:solidFill>
                  <a:schemeClr val="lt1"/>
                </a:solidFill>
                <a:latin typeface="Corbel"/>
                <a:ea typeface="Corbel"/>
                <a:cs typeface="Corbel"/>
                <a:sym typeface="Corbel"/>
              </a:defRPr>
            </a:lvl9pPr>
          </a:lstStyle>
          <a:p/>
        </p:txBody>
      </p:sp>
      <p:sp>
        <p:nvSpPr>
          <p:cNvPr id="117" name="Shape 117"/>
          <p:cNvSpPr/>
          <p:nvPr>
            <p:ph idx="5" type="pic"/>
          </p:nvPr>
        </p:nvSpPr>
        <p:spPr>
          <a:xfrm>
            <a:off x="3426747" y="2256354"/>
            <a:ext cx="2197894" cy="1524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91425" lIns="91425" spcFirstLastPara="1" rIns="91425" wrap="square" tIns="91425"/>
          <a:lstStyle>
            <a:lvl1pPr lvl="0" marR="0" rtl="0" algn="ctr">
              <a:lnSpc>
                <a:spcPct val="90000"/>
              </a:lnSpc>
              <a:spcBef>
                <a:spcPts val="750"/>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1pPr>
            <a:lvl2pPr lvl="1" marR="0" rtl="0" algn="l">
              <a:lnSpc>
                <a:spcPct val="90000"/>
              </a:lnSpc>
              <a:spcBef>
                <a:spcPts val="375"/>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2pPr>
            <a:lvl3pPr lvl="2" marR="0" rtl="0" algn="l">
              <a:lnSpc>
                <a:spcPct val="90000"/>
              </a:lnSpc>
              <a:spcBef>
                <a:spcPts val="375"/>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3pPr>
            <a:lvl4pPr lvl="3" marR="0" rtl="0" algn="l">
              <a:lnSpc>
                <a:spcPct val="90000"/>
              </a:lnSpc>
              <a:spcBef>
                <a:spcPts val="375"/>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4pPr>
            <a:lvl5pPr lvl="4" marR="0" rtl="0" algn="l">
              <a:lnSpc>
                <a:spcPct val="90000"/>
              </a:lnSpc>
              <a:spcBef>
                <a:spcPts val="375"/>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5pPr>
            <a:lvl6pPr lvl="5" marR="0" rtl="0" algn="l">
              <a:lnSpc>
                <a:spcPct val="90000"/>
              </a:lnSpc>
              <a:spcBef>
                <a:spcPts val="375"/>
              </a:spcBef>
              <a:spcAft>
                <a:spcPts val="0"/>
              </a:spcAft>
              <a:buClr>
                <a:schemeClr val="lt1"/>
              </a:buClr>
              <a:buSzPts val="1200"/>
              <a:buFont typeface="Arial"/>
              <a:buNone/>
              <a:defRPr b="0" i="0" sz="1200" u="none" cap="none" strike="noStrike">
                <a:solidFill>
                  <a:schemeClr val="lt1"/>
                </a:solidFill>
                <a:latin typeface="Corbel"/>
                <a:ea typeface="Corbel"/>
                <a:cs typeface="Corbel"/>
                <a:sym typeface="Corbel"/>
              </a:defRPr>
            </a:lvl6pPr>
            <a:lvl7pPr lvl="6" marR="0" rtl="0" algn="l">
              <a:lnSpc>
                <a:spcPct val="90000"/>
              </a:lnSpc>
              <a:spcBef>
                <a:spcPts val="375"/>
              </a:spcBef>
              <a:spcAft>
                <a:spcPts val="0"/>
              </a:spcAft>
              <a:buClr>
                <a:schemeClr val="lt1"/>
              </a:buClr>
              <a:buSzPts val="1200"/>
              <a:buFont typeface="Arial"/>
              <a:buNone/>
              <a:defRPr b="0" i="0" sz="1200" u="none" cap="none" strike="noStrike">
                <a:solidFill>
                  <a:schemeClr val="lt1"/>
                </a:solidFill>
                <a:latin typeface="Corbel"/>
                <a:ea typeface="Corbel"/>
                <a:cs typeface="Corbel"/>
                <a:sym typeface="Corbel"/>
              </a:defRPr>
            </a:lvl7pPr>
            <a:lvl8pPr lvl="7" marR="0" rtl="0" algn="l">
              <a:lnSpc>
                <a:spcPct val="90000"/>
              </a:lnSpc>
              <a:spcBef>
                <a:spcPts val="375"/>
              </a:spcBef>
              <a:spcAft>
                <a:spcPts val="0"/>
              </a:spcAft>
              <a:buClr>
                <a:schemeClr val="lt1"/>
              </a:buClr>
              <a:buSzPts val="1200"/>
              <a:buFont typeface="Arial"/>
              <a:buNone/>
              <a:defRPr b="0" i="0" sz="1200" u="none" cap="none" strike="noStrike">
                <a:solidFill>
                  <a:schemeClr val="lt1"/>
                </a:solidFill>
                <a:latin typeface="Corbel"/>
                <a:ea typeface="Corbel"/>
                <a:cs typeface="Corbel"/>
                <a:sym typeface="Corbel"/>
              </a:defRPr>
            </a:lvl8pPr>
            <a:lvl9pPr lvl="8" marR="0" rtl="0" algn="l">
              <a:lnSpc>
                <a:spcPct val="90000"/>
              </a:lnSpc>
              <a:spcBef>
                <a:spcPts val="375"/>
              </a:spcBef>
              <a:spcAft>
                <a:spcPts val="0"/>
              </a:spcAft>
              <a:buClr>
                <a:schemeClr val="lt1"/>
              </a:buClr>
              <a:buSzPts val="1200"/>
              <a:buFont typeface="Arial"/>
              <a:buNone/>
              <a:defRPr b="0" i="0" sz="1200" u="none" cap="none" strike="noStrike">
                <a:solidFill>
                  <a:schemeClr val="lt1"/>
                </a:solidFill>
                <a:latin typeface="Corbel"/>
                <a:ea typeface="Corbel"/>
                <a:cs typeface="Corbel"/>
                <a:sym typeface="Corbel"/>
              </a:defRPr>
            </a:lvl9pPr>
          </a:lstStyle>
          <a:p/>
        </p:txBody>
      </p:sp>
      <p:sp>
        <p:nvSpPr>
          <p:cNvPr id="118" name="Shape 118"/>
          <p:cNvSpPr txBox="1"/>
          <p:nvPr>
            <p:ph idx="6" type="body"/>
          </p:nvPr>
        </p:nvSpPr>
        <p:spPr>
          <a:xfrm>
            <a:off x="3425733" y="4873765"/>
            <a:ext cx="2200805" cy="659189"/>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750"/>
              </a:spcBef>
              <a:spcAft>
                <a:spcPts val="0"/>
              </a:spcAft>
              <a:buClr>
                <a:srgbClr val="EDEDED"/>
              </a:buClr>
              <a:buSzPts val="1050"/>
              <a:buFont typeface="Arial"/>
              <a:buNone/>
              <a:defRPr b="0" i="0" sz="1050" u="none" cap="none" strike="noStrike">
                <a:solidFill>
                  <a:srgbClr val="EDEDED"/>
                </a:solidFill>
                <a:latin typeface="Corbel"/>
                <a:ea typeface="Corbel"/>
                <a:cs typeface="Corbel"/>
                <a:sym typeface="Corbel"/>
              </a:defRPr>
            </a:lvl1pPr>
            <a:lvl2pPr indent="-228600" lvl="1" marL="914400" marR="0" rtl="0" algn="l">
              <a:lnSpc>
                <a:spcPct val="90000"/>
              </a:lnSpc>
              <a:spcBef>
                <a:spcPts val="375"/>
              </a:spcBef>
              <a:spcAft>
                <a:spcPts val="0"/>
              </a:spcAft>
              <a:buClr>
                <a:srgbClr val="EDEDED"/>
              </a:buClr>
              <a:buSzPts val="900"/>
              <a:buFont typeface="Arial"/>
              <a:buNone/>
              <a:defRPr b="0" i="0" sz="900" u="none" cap="none" strike="noStrike">
                <a:solidFill>
                  <a:srgbClr val="EDEDED"/>
                </a:solidFill>
                <a:latin typeface="Corbel"/>
                <a:ea typeface="Corbel"/>
                <a:cs typeface="Corbel"/>
                <a:sym typeface="Corbel"/>
              </a:defRPr>
            </a:lvl2pPr>
            <a:lvl3pPr indent="-228600" lvl="2" marL="1371600" marR="0" rtl="0" algn="l">
              <a:lnSpc>
                <a:spcPct val="90000"/>
              </a:lnSpc>
              <a:spcBef>
                <a:spcPts val="375"/>
              </a:spcBef>
              <a:spcAft>
                <a:spcPts val="0"/>
              </a:spcAft>
              <a:buClr>
                <a:srgbClr val="EDEDED"/>
              </a:buClr>
              <a:buSzPts val="750"/>
              <a:buFont typeface="Arial"/>
              <a:buNone/>
              <a:defRPr b="0" i="0" sz="750" u="none" cap="none" strike="noStrike">
                <a:solidFill>
                  <a:srgbClr val="EDEDED"/>
                </a:solidFill>
                <a:latin typeface="Corbel"/>
                <a:ea typeface="Corbel"/>
                <a:cs typeface="Corbel"/>
                <a:sym typeface="Corbel"/>
              </a:defRPr>
            </a:lvl3pPr>
            <a:lvl4pPr indent="-228600" lvl="3" marL="1828800" marR="0" rtl="0" algn="l">
              <a:lnSpc>
                <a:spcPct val="90000"/>
              </a:lnSpc>
              <a:spcBef>
                <a:spcPts val="375"/>
              </a:spcBef>
              <a:spcAft>
                <a:spcPts val="0"/>
              </a:spcAft>
              <a:buClr>
                <a:srgbClr val="EDEDED"/>
              </a:buClr>
              <a:buSzPts val="675"/>
              <a:buFont typeface="Arial"/>
              <a:buNone/>
              <a:defRPr b="0" i="0" sz="675" u="none" cap="none" strike="noStrike">
                <a:solidFill>
                  <a:srgbClr val="EDEDED"/>
                </a:solidFill>
                <a:latin typeface="Corbel"/>
                <a:ea typeface="Corbel"/>
                <a:cs typeface="Corbel"/>
                <a:sym typeface="Corbel"/>
              </a:defRPr>
            </a:lvl4pPr>
            <a:lvl5pPr indent="-228600" lvl="4" marL="2286000" marR="0" rtl="0" algn="l">
              <a:lnSpc>
                <a:spcPct val="90000"/>
              </a:lnSpc>
              <a:spcBef>
                <a:spcPts val="375"/>
              </a:spcBef>
              <a:spcAft>
                <a:spcPts val="0"/>
              </a:spcAft>
              <a:buClr>
                <a:srgbClr val="EDEDED"/>
              </a:buClr>
              <a:buSzPts val="675"/>
              <a:buFont typeface="Arial"/>
              <a:buNone/>
              <a:defRPr b="0" i="0" sz="675" u="none" cap="none" strike="noStrike">
                <a:solidFill>
                  <a:srgbClr val="EDEDED"/>
                </a:solidFill>
                <a:latin typeface="Corbel"/>
                <a:ea typeface="Corbel"/>
                <a:cs typeface="Corbel"/>
                <a:sym typeface="Corbel"/>
              </a:defRPr>
            </a:lvl5pPr>
            <a:lvl6pPr indent="-228600" lvl="5" marL="2743200" marR="0" rtl="0" algn="l">
              <a:lnSpc>
                <a:spcPct val="90000"/>
              </a:lnSpc>
              <a:spcBef>
                <a:spcPts val="375"/>
              </a:spcBef>
              <a:spcAft>
                <a:spcPts val="0"/>
              </a:spcAft>
              <a:buClr>
                <a:schemeClr val="lt1"/>
              </a:buClr>
              <a:buSzPts val="675"/>
              <a:buFont typeface="Arial"/>
              <a:buNone/>
              <a:defRPr b="0" i="0" sz="675" u="none" cap="none" strike="noStrike">
                <a:solidFill>
                  <a:schemeClr val="lt1"/>
                </a:solidFill>
                <a:latin typeface="Corbel"/>
                <a:ea typeface="Corbel"/>
                <a:cs typeface="Corbel"/>
                <a:sym typeface="Corbel"/>
              </a:defRPr>
            </a:lvl6pPr>
            <a:lvl7pPr indent="-228600" lvl="6" marL="3200400" marR="0" rtl="0" algn="l">
              <a:lnSpc>
                <a:spcPct val="90000"/>
              </a:lnSpc>
              <a:spcBef>
                <a:spcPts val="375"/>
              </a:spcBef>
              <a:spcAft>
                <a:spcPts val="0"/>
              </a:spcAft>
              <a:buClr>
                <a:schemeClr val="lt1"/>
              </a:buClr>
              <a:buSzPts val="675"/>
              <a:buFont typeface="Arial"/>
              <a:buNone/>
              <a:defRPr b="0" i="0" sz="675" u="none" cap="none" strike="noStrike">
                <a:solidFill>
                  <a:schemeClr val="lt1"/>
                </a:solidFill>
                <a:latin typeface="Corbel"/>
                <a:ea typeface="Corbel"/>
                <a:cs typeface="Corbel"/>
                <a:sym typeface="Corbel"/>
              </a:defRPr>
            </a:lvl7pPr>
            <a:lvl8pPr indent="-228600" lvl="7" marL="3657600" marR="0" rtl="0" algn="l">
              <a:lnSpc>
                <a:spcPct val="90000"/>
              </a:lnSpc>
              <a:spcBef>
                <a:spcPts val="375"/>
              </a:spcBef>
              <a:spcAft>
                <a:spcPts val="0"/>
              </a:spcAft>
              <a:buClr>
                <a:schemeClr val="lt1"/>
              </a:buClr>
              <a:buSzPts val="675"/>
              <a:buFont typeface="Arial"/>
              <a:buNone/>
              <a:defRPr b="0" i="0" sz="675" u="none" cap="none" strike="noStrike">
                <a:solidFill>
                  <a:schemeClr val="lt1"/>
                </a:solidFill>
                <a:latin typeface="Corbel"/>
                <a:ea typeface="Corbel"/>
                <a:cs typeface="Corbel"/>
                <a:sym typeface="Corbel"/>
              </a:defRPr>
            </a:lvl8pPr>
            <a:lvl9pPr indent="-228600" lvl="8" marL="4114800" marR="0" rtl="0" algn="l">
              <a:lnSpc>
                <a:spcPct val="90000"/>
              </a:lnSpc>
              <a:spcBef>
                <a:spcPts val="375"/>
              </a:spcBef>
              <a:spcAft>
                <a:spcPts val="0"/>
              </a:spcAft>
              <a:buClr>
                <a:schemeClr val="lt1"/>
              </a:buClr>
              <a:buSzPts val="675"/>
              <a:buFont typeface="Arial"/>
              <a:buNone/>
              <a:defRPr b="0" i="0" sz="675" u="none" cap="none" strike="noStrike">
                <a:solidFill>
                  <a:schemeClr val="lt1"/>
                </a:solidFill>
                <a:latin typeface="Corbel"/>
                <a:ea typeface="Corbel"/>
                <a:cs typeface="Corbel"/>
                <a:sym typeface="Corbel"/>
              </a:defRPr>
            </a:lvl9pPr>
          </a:lstStyle>
          <a:p/>
        </p:txBody>
      </p:sp>
      <p:sp>
        <p:nvSpPr>
          <p:cNvPr id="119" name="Shape 119"/>
          <p:cNvSpPr txBox="1"/>
          <p:nvPr>
            <p:ph idx="7" type="body"/>
          </p:nvPr>
        </p:nvSpPr>
        <p:spPr>
          <a:xfrm>
            <a:off x="5853242" y="4297503"/>
            <a:ext cx="2199085" cy="57626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750"/>
              </a:spcBef>
              <a:spcAft>
                <a:spcPts val="0"/>
              </a:spcAft>
              <a:buClr>
                <a:srgbClr val="EDEDED"/>
              </a:buClr>
              <a:buSzPts val="1800"/>
              <a:buFont typeface="Arial"/>
              <a:buNone/>
              <a:defRPr b="0" i="0" sz="1800" u="none" cap="none" strike="noStrike">
                <a:solidFill>
                  <a:srgbClr val="EDEDED"/>
                </a:solidFill>
                <a:latin typeface="Corbel"/>
                <a:ea typeface="Corbel"/>
                <a:cs typeface="Corbel"/>
                <a:sym typeface="Corbel"/>
              </a:defRPr>
            </a:lvl1pPr>
            <a:lvl2pPr indent="-228600" lvl="1" marL="914400" marR="0" rtl="0" algn="l">
              <a:lnSpc>
                <a:spcPct val="90000"/>
              </a:lnSpc>
              <a:spcBef>
                <a:spcPts val="375"/>
              </a:spcBef>
              <a:spcAft>
                <a:spcPts val="0"/>
              </a:spcAft>
              <a:buClr>
                <a:srgbClr val="EDEDED"/>
              </a:buClr>
              <a:buSzPts val="1500"/>
              <a:buFont typeface="Arial"/>
              <a:buNone/>
              <a:defRPr b="1" i="0" sz="1500" u="none" cap="none" strike="noStrike">
                <a:solidFill>
                  <a:srgbClr val="EDEDED"/>
                </a:solidFill>
                <a:latin typeface="Corbel"/>
                <a:ea typeface="Corbel"/>
                <a:cs typeface="Corbel"/>
                <a:sym typeface="Corbel"/>
              </a:defRPr>
            </a:lvl2pPr>
            <a:lvl3pPr indent="-228600" lvl="2" marL="1371600" marR="0" rtl="0" algn="l">
              <a:lnSpc>
                <a:spcPct val="90000"/>
              </a:lnSpc>
              <a:spcBef>
                <a:spcPts val="375"/>
              </a:spcBef>
              <a:spcAft>
                <a:spcPts val="0"/>
              </a:spcAft>
              <a:buClr>
                <a:srgbClr val="EDEDED"/>
              </a:buClr>
              <a:buSzPts val="1350"/>
              <a:buFont typeface="Arial"/>
              <a:buNone/>
              <a:defRPr b="1" i="0" sz="1350" u="none" cap="none" strike="noStrike">
                <a:solidFill>
                  <a:srgbClr val="EDEDED"/>
                </a:solidFill>
                <a:latin typeface="Corbel"/>
                <a:ea typeface="Corbel"/>
                <a:cs typeface="Corbel"/>
                <a:sym typeface="Corbel"/>
              </a:defRPr>
            </a:lvl3pPr>
            <a:lvl4pPr indent="-228600" lvl="3" marL="1828800" marR="0" rtl="0" algn="l">
              <a:lnSpc>
                <a:spcPct val="90000"/>
              </a:lnSpc>
              <a:spcBef>
                <a:spcPts val="375"/>
              </a:spcBef>
              <a:spcAft>
                <a:spcPts val="0"/>
              </a:spcAft>
              <a:buClr>
                <a:srgbClr val="EDEDED"/>
              </a:buClr>
              <a:buSzPts val="1200"/>
              <a:buFont typeface="Arial"/>
              <a:buNone/>
              <a:defRPr b="1" i="0" sz="1200" u="none" cap="none" strike="noStrike">
                <a:solidFill>
                  <a:srgbClr val="EDEDED"/>
                </a:solidFill>
                <a:latin typeface="Corbel"/>
                <a:ea typeface="Corbel"/>
                <a:cs typeface="Corbel"/>
                <a:sym typeface="Corbel"/>
              </a:defRPr>
            </a:lvl4pPr>
            <a:lvl5pPr indent="-228600" lvl="4" marL="2286000" marR="0" rtl="0" algn="l">
              <a:lnSpc>
                <a:spcPct val="90000"/>
              </a:lnSpc>
              <a:spcBef>
                <a:spcPts val="375"/>
              </a:spcBef>
              <a:spcAft>
                <a:spcPts val="0"/>
              </a:spcAft>
              <a:buClr>
                <a:srgbClr val="EDEDED"/>
              </a:buClr>
              <a:buSzPts val="1200"/>
              <a:buFont typeface="Arial"/>
              <a:buNone/>
              <a:defRPr b="1" i="0" sz="1200" u="none" cap="none" strike="noStrike">
                <a:solidFill>
                  <a:srgbClr val="EDEDED"/>
                </a:solidFill>
                <a:latin typeface="Corbel"/>
                <a:ea typeface="Corbel"/>
                <a:cs typeface="Corbel"/>
                <a:sym typeface="Corbel"/>
              </a:defRPr>
            </a:lvl5pPr>
            <a:lvl6pPr indent="-228600" lvl="5" marL="2743200" marR="0" rtl="0" algn="l">
              <a:lnSpc>
                <a:spcPct val="90000"/>
              </a:lnSpc>
              <a:spcBef>
                <a:spcPts val="375"/>
              </a:spcBef>
              <a:spcAft>
                <a:spcPts val="0"/>
              </a:spcAft>
              <a:buClr>
                <a:schemeClr val="lt1"/>
              </a:buClr>
              <a:buSzPts val="1200"/>
              <a:buFont typeface="Arial"/>
              <a:buNone/>
              <a:defRPr b="1" i="0" sz="1200" u="none" cap="none" strike="noStrike">
                <a:solidFill>
                  <a:schemeClr val="lt1"/>
                </a:solidFill>
                <a:latin typeface="Corbel"/>
                <a:ea typeface="Corbel"/>
                <a:cs typeface="Corbel"/>
                <a:sym typeface="Corbel"/>
              </a:defRPr>
            </a:lvl6pPr>
            <a:lvl7pPr indent="-228600" lvl="6" marL="3200400" marR="0" rtl="0" algn="l">
              <a:lnSpc>
                <a:spcPct val="90000"/>
              </a:lnSpc>
              <a:spcBef>
                <a:spcPts val="375"/>
              </a:spcBef>
              <a:spcAft>
                <a:spcPts val="0"/>
              </a:spcAft>
              <a:buClr>
                <a:schemeClr val="lt1"/>
              </a:buClr>
              <a:buSzPts val="1200"/>
              <a:buFont typeface="Arial"/>
              <a:buNone/>
              <a:defRPr b="1" i="0" sz="1200" u="none" cap="none" strike="noStrike">
                <a:solidFill>
                  <a:schemeClr val="lt1"/>
                </a:solidFill>
                <a:latin typeface="Corbel"/>
                <a:ea typeface="Corbel"/>
                <a:cs typeface="Corbel"/>
                <a:sym typeface="Corbel"/>
              </a:defRPr>
            </a:lvl7pPr>
            <a:lvl8pPr indent="-228600" lvl="7" marL="3657600" marR="0" rtl="0" algn="l">
              <a:lnSpc>
                <a:spcPct val="90000"/>
              </a:lnSpc>
              <a:spcBef>
                <a:spcPts val="375"/>
              </a:spcBef>
              <a:spcAft>
                <a:spcPts val="0"/>
              </a:spcAft>
              <a:buClr>
                <a:schemeClr val="lt1"/>
              </a:buClr>
              <a:buSzPts val="1200"/>
              <a:buFont typeface="Arial"/>
              <a:buNone/>
              <a:defRPr b="1" i="0" sz="1200" u="none" cap="none" strike="noStrike">
                <a:solidFill>
                  <a:schemeClr val="lt1"/>
                </a:solidFill>
                <a:latin typeface="Corbel"/>
                <a:ea typeface="Corbel"/>
                <a:cs typeface="Corbel"/>
                <a:sym typeface="Corbel"/>
              </a:defRPr>
            </a:lvl8pPr>
            <a:lvl9pPr indent="-228600" lvl="8" marL="4114800" marR="0" rtl="0" algn="l">
              <a:lnSpc>
                <a:spcPct val="90000"/>
              </a:lnSpc>
              <a:spcBef>
                <a:spcPts val="375"/>
              </a:spcBef>
              <a:spcAft>
                <a:spcPts val="0"/>
              </a:spcAft>
              <a:buClr>
                <a:schemeClr val="lt1"/>
              </a:buClr>
              <a:buSzPts val="1200"/>
              <a:buFont typeface="Arial"/>
              <a:buNone/>
              <a:defRPr b="1" i="0" sz="1200" u="none" cap="none" strike="noStrike">
                <a:solidFill>
                  <a:schemeClr val="lt1"/>
                </a:solidFill>
                <a:latin typeface="Corbel"/>
                <a:ea typeface="Corbel"/>
                <a:cs typeface="Corbel"/>
                <a:sym typeface="Corbel"/>
              </a:defRPr>
            </a:lvl9pPr>
          </a:lstStyle>
          <a:p/>
        </p:txBody>
      </p:sp>
      <p:sp>
        <p:nvSpPr>
          <p:cNvPr id="120" name="Shape 120"/>
          <p:cNvSpPr/>
          <p:nvPr>
            <p:ph idx="8" type="pic"/>
          </p:nvPr>
        </p:nvSpPr>
        <p:spPr>
          <a:xfrm>
            <a:off x="5853241" y="2256354"/>
            <a:ext cx="2199085" cy="1524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91425" lIns="91425" spcFirstLastPara="1" rIns="91425" wrap="square" tIns="91425"/>
          <a:lstStyle>
            <a:lvl1pPr lvl="0" marR="0" rtl="0" algn="ctr">
              <a:lnSpc>
                <a:spcPct val="90000"/>
              </a:lnSpc>
              <a:spcBef>
                <a:spcPts val="750"/>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1pPr>
            <a:lvl2pPr lvl="1" marR="0" rtl="0" algn="l">
              <a:lnSpc>
                <a:spcPct val="90000"/>
              </a:lnSpc>
              <a:spcBef>
                <a:spcPts val="375"/>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2pPr>
            <a:lvl3pPr lvl="2" marR="0" rtl="0" algn="l">
              <a:lnSpc>
                <a:spcPct val="90000"/>
              </a:lnSpc>
              <a:spcBef>
                <a:spcPts val="375"/>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3pPr>
            <a:lvl4pPr lvl="3" marR="0" rtl="0" algn="l">
              <a:lnSpc>
                <a:spcPct val="90000"/>
              </a:lnSpc>
              <a:spcBef>
                <a:spcPts val="375"/>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4pPr>
            <a:lvl5pPr lvl="4" marR="0" rtl="0" algn="l">
              <a:lnSpc>
                <a:spcPct val="90000"/>
              </a:lnSpc>
              <a:spcBef>
                <a:spcPts val="375"/>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5pPr>
            <a:lvl6pPr lvl="5" marR="0" rtl="0" algn="l">
              <a:lnSpc>
                <a:spcPct val="90000"/>
              </a:lnSpc>
              <a:spcBef>
                <a:spcPts val="375"/>
              </a:spcBef>
              <a:spcAft>
                <a:spcPts val="0"/>
              </a:spcAft>
              <a:buClr>
                <a:schemeClr val="lt1"/>
              </a:buClr>
              <a:buSzPts val="1200"/>
              <a:buFont typeface="Arial"/>
              <a:buNone/>
              <a:defRPr b="0" i="0" sz="1200" u="none" cap="none" strike="noStrike">
                <a:solidFill>
                  <a:schemeClr val="lt1"/>
                </a:solidFill>
                <a:latin typeface="Corbel"/>
                <a:ea typeface="Corbel"/>
                <a:cs typeface="Corbel"/>
                <a:sym typeface="Corbel"/>
              </a:defRPr>
            </a:lvl6pPr>
            <a:lvl7pPr lvl="6" marR="0" rtl="0" algn="l">
              <a:lnSpc>
                <a:spcPct val="90000"/>
              </a:lnSpc>
              <a:spcBef>
                <a:spcPts val="375"/>
              </a:spcBef>
              <a:spcAft>
                <a:spcPts val="0"/>
              </a:spcAft>
              <a:buClr>
                <a:schemeClr val="lt1"/>
              </a:buClr>
              <a:buSzPts val="1200"/>
              <a:buFont typeface="Arial"/>
              <a:buNone/>
              <a:defRPr b="0" i="0" sz="1200" u="none" cap="none" strike="noStrike">
                <a:solidFill>
                  <a:schemeClr val="lt1"/>
                </a:solidFill>
                <a:latin typeface="Corbel"/>
                <a:ea typeface="Corbel"/>
                <a:cs typeface="Corbel"/>
                <a:sym typeface="Corbel"/>
              </a:defRPr>
            </a:lvl7pPr>
            <a:lvl8pPr lvl="7" marR="0" rtl="0" algn="l">
              <a:lnSpc>
                <a:spcPct val="90000"/>
              </a:lnSpc>
              <a:spcBef>
                <a:spcPts val="375"/>
              </a:spcBef>
              <a:spcAft>
                <a:spcPts val="0"/>
              </a:spcAft>
              <a:buClr>
                <a:schemeClr val="lt1"/>
              </a:buClr>
              <a:buSzPts val="1200"/>
              <a:buFont typeface="Arial"/>
              <a:buNone/>
              <a:defRPr b="0" i="0" sz="1200" u="none" cap="none" strike="noStrike">
                <a:solidFill>
                  <a:schemeClr val="lt1"/>
                </a:solidFill>
                <a:latin typeface="Corbel"/>
                <a:ea typeface="Corbel"/>
                <a:cs typeface="Corbel"/>
                <a:sym typeface="Corbel"/>
              </a:defRPr>
            </a:lvl8pPr>
            <a:lvl9pPr lvl="8" marR="0" rtl="0" algn="l">
              <a:lnSpc>
                <a:spcPct val="90000"/>
              </a:lnSpc>
              <a:spcBef>
                <a:spcPts val="375"/>
              </a:spcBef>
              <a:spcAft>
                <a:spcPts val="0"/>
              </a:spcAft>
              <a:buClr>
                <a:schemeClr val="lt1"/>
              </a:buClr>
              <a:buSzPts val="1200"/>
              <a:buFont typeface="Arial"/>
              <a:buNone/>
              <a:defRPr b="0" i="0" sz="1200" u="none" cap="none" strike="noStrike">
                <a:solidFill>
                  <a:schemeClr val="lt1"/>
                </a:solidFill>
                <a:latin typeface="Corbel"/>
                <a:ea typeface="Corbel"/>
                <a:cs typeface="Corbel"/>
                <a:sym typeface="Corbel"/>
              </a:defRPr>
            </a:lvl9pPr>
          </a:lstStyle>
          <a:p/>
        </p:txBody>
      </p:sp>
      <p:sp>
        <p:nvSpPr>
          <p:cNvPr id="121" name="Shape 121"/>
          <p:cNvSpPr txBox="1"/>
          <p:nvPr>
            <p:ph idx="9" type="body"/>
          </p:nvPr>
        </p:nvSpPr>
        <p:spPr>
          <a:xfrm>
            <a:off x="5853148" y="4873763"/>
            <a:ext cx="2201998" cy="659189"/>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750"/>
              </a:spcBef>
              <a:spcAft>
                <a:spcPts val="0"/>
              </a:spcAft>
              <a:buClr>
                <a:srgbClr val="EDEDED"/>
              </a:buClr>
              <a:buSzPts val="1050"/>
              <a:buFont typeface="Arial"/>
              <a:buNone/>
              <a:defRPr b="0" i="0" sz="1050" u="none" cap="none" strike="noStrike">
                <a:solidFill>
                  <a:srgbClr val="EDEDED"/>
                </a:solidFill>
                <a:latin typeface="Corbel"/>
                <a:ea typeface="Corbel"/>
                <a:cs typeface="Corbel"/>
                <a:sym typeface="Corbel"/>
              </a:defRPr>
            </a:lvl1pPr>
            <a:lvl2pPr indent="-228600" lvl="1" marL="914400" marR="0" rtl="0" algn="l">
              <a:lnSpc>
                <a:spcPct val="90000"/>
              </a:lnSpc>
              <a:spcBef>
                <a:spcPts val="375"/>
              </a:spcBef>
              <a:spcAft>
                <a:spcPts val="0"/>
              </a:spcAft>
              <a:buClr>
                <a:srgbClr val="EDEDED"/>
              </a:buClr>
              <a:buSzPts val="900"/>
              <a:buFont typeface="Arial"/>
              <a:buNone/>
              <a:defRPr b="0" i="0" sz="900" u="none" cap="none" strike="noStrike">
                <a:solidFill>
                  <a:srgbClr val="EDEDED"/>
                </a:solidFill>
                <a:latin typeface="Corbel"/>
                <a:ea typeface="Corbel"/>
                <a:cs typeface="Corbel"/>
                <a:sym typeface="Corbel"/>
              </a:defRPr>
            </a:lvl2pPr>
            <a:lvl3pPr indent="-228600" lvl="2" marL="1371600" marR="0" rtl="0" algn="l">
              <a:lnSpc>
                <a:spcPct val="90000"/>
              </a:lnSpc>
              <a:spcBef>
                <a:spcPts val="375"/>
              </a:spcBef>
              <a:spcAft>
                <a:spcPts val="0"/>
              </a:spcAft>
              <a:buClr>
                <a:srgbClr val="EDEDED"/>
              </a:buClr>
              <a:buSzPts val="750"/>
              <a:buFont typeface="Arial"/>
              <a:buNone/>
              <a:defRPr b="0" i="0" sz="750" u="none" cap="none" strike="noStrike">
                <a:solidFill>
                  <a:srgbClr val="EDEDED"/>
                </a:solidFill>
                <a:latin typeface="Corbel"/>
                <a:ea typeface="Corbel"/>
                <a:cs typeface="Corbel"/>
                <a:sym typeface="Corbel"/>
              </a:defRPr>
            </a:lvl3pPr>
            <a:lvl4pPr indent="-228600" lvl="3" marL="1828800" marR="0" rtl="0" algn="l">
              <a:lnSpc>
                <a:spcPct val="90000"/>
              </a:lnSpc>
              <a:spcBef>
                <a:spcPts val="375"/>
              </a:spcBef>
              <a:spcAft>
                <a:spcPts val="0"/>
              </a:spcAft>
              <a:buClr>
                <a:srgbClr val="EDEDED"/>
              </a:buClr>
              <a:buSzPts val="675"/>
              <a:buFont typeface="Arial"/>
              <a:buNone/>
              <a:defRPr b="0" i="0" sz="675" u="none" cap="none" strike="noStrike">
                <a:solidFill>
                  <a:srgbClr val="EDEDED"/>
                </a:solidFill>
                <a:latin typeface="Corbel"/>
                <a:ea typeface="Corbel"/>
                <a:cs typeface="Corbel"/>
                <a:sym typeface="Corbel"/>
              </a:defRPr>
            </a:lvl4pPr>
            <a:lvl5pPr indent="-228600" lvl="4" marL="2286000" marR="0" rtl="0" algn="l">
              <a:lnSpc>
                <a:spcPct val="90000"/>
              </a:lnSpc>
              <a:spcBef>
                <a:spcPts val="375"/>
              </a:spcBef>
              <a:spcAft>
                <a:spcPts val="0"/>
              </a:spcAft>
              <a:buClr>
                <a:srgbClr val="EDEDED"/>
              </a:buClr>
              <a:buSzPts val="675"/>
              <a:buFont typeface="Arial"/>
              <a:buNone/>
              <a:defRPr b="0" i="0" sz="675" u="none" cap="none" strike="noStrike">
                <a:solidFill>
                  <a:srgbClr val="EDEDED"/>
                </a:solidFill>
                <a:latin typeface="Corbel"/>
                <a:ea typeface="Corbel"/>
                <a:cs typeface="Corbel"/>
                <a:sym typeface="Corbel"/>
              </a:defRPr>
            </a:lvl5pPr>
            <a:lvl6pPr indent="-228600" lvl="5" marL="2743200" marR="0" rtl="0" algn="l">
              <a:lnSpc>
                <a:spcPct val="90000"/>
              </a:lnSpc>
              <a:spcBef>
                <a:spcPts val="375"/>
              </a:spcBef>
              <a:spcAft>
                <a:spcPts val="0"/>
              </a:spcAft>
              <a:buClr>
                <a:schemeClr val="lt1"/>
              </a:buClr>
              <a:buSzPts val="675"/>
              <a:buFont typeface="Arial"/>
              <a:buNone/>
              <a:defRPr b="0" i="0" sz="675" u="none" cap="none" strike="noStrike">
                <a:solidFill>
                  <a:schemeClr val="lt1"/>
                </a:solidFill>
                <a:latin typeface="Corbel"/>
                <a:ea typeface="Corbel"/>
                <a:cs typeface="Corbel"/>
                <a:sym typeface="Corbel"/>
              </a:defRPr>
            </a:lvl6pPr>
            <a:lvl7pPr indent="-228600" lvl="6" marL="3200400" marR="0" rtl="0" algn="l">
              <a:lnSpc>
                <a:spcPct val="90000"/>
              </a:lnSpc>
              <a:spcBef>
                <a:spcPts val="375"/>
              </a:spcBef>
              <a:spcAft>
                <a:spcPts val="0"/>
              </a:spcAft>
              <a:buClr>
                <a:schemeClr val="lt1"/>
              </a:buClr>
              <a:buSzPts val="675"/>
              <a:buFont typeface="Arial"/>
              <a:buNone/>
              <a:defRPr b="0" i="0" sz="675" u="none" cap="none" strike="noStrike">
                <a:solidFill>
                  <a:schemeClr val="lt1"/>
                </a:solidFill>
                <a:latin typeface="Corbel"/>
                <a:ea typeface="Corbel"/>
                <a:cs typeface="Corbel"/>
                <a:sym typeface="Corbel"/>
              </a:defRPr>
            </a:lvl7pPr>
            <a:lvl8pPr indent="-228600" lvl="7" marL="3657600" marR="0" rtl="0" algn="l">
              <a:lnSpc>
                <a:spcPct val="90000"/>
              </a:lnSpc>
              <a:spcBef>
                <a:spcPts val="375"/>
              </a:spcBef>
              <a:spcAft>
                <a:spcPts val="0"/>
              </a:spcAft>
              <a:buClr>
                <a:schemeClr val="lt1"/>
              </a:buClr>
              <a:buSzPts val="675"/>
              <a:buFont typeface="Arial"/>
              <a:buNone/>
              <a:defRPr b="0" i="0" sz="675" u="none" cap="none" strike="noStrike">
                <a:solidFill>
                  <a:schemeClr val="lt1"/>
                </a:solidFill>
                <a:latin typeface="Corbel"/>
                <a:ea typeface="Corbel"/>
                <a:cs typeface="Corbel"/>
                <a:sym typeface="Corbel"/>
              </a:defRPr>
            </a:lvl8pPr>
            <a:lvl9pPr indent="-228600" lvl="8" marL="4114800" marR="0" rtl="0" algn="l">
              <a:lnSpc>
                <a:spcPct val="90000"/>
              </a:lnSpc>
              <a:spcBef>
                <a:spcPts val="375"/>
              </a:spcBef>
              <a:spcAft>
                <a:spcPts val="0"/>
              </a:spcAft>
              <a:buClr>
                <a:schemeClr val="lt1"/>
              </a:buClr>
              <a:buSzPts val="675"/>
              <a:buFont typeface="Arial"/>
              <a:buNone/>
              <a:defRPr b="0" i="0" sz="675" u="none" cap="none" strike="noStrike">
                <a:solidFill>
                  <a:schemeClr val="lt1"/>
                </a:solidFill>
                <a:latin typeface="Corbel"/>
                <a:ea typeface="Corbel"/>
                <a:cs typeface="Corbel"/>
                <a:sym typeface="Corbel"/>
              </a:defRPr>
            </a:lvl9pPr>
          </a:lstStyle>
          <a:p/>
        </p:txBody>
      </p:sp>
      <p:sp>
        <p:nvSpPr>
          <p:cNvPr id="122" name="Shape 122"/>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9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23" name="Shape 123"/>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9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24" name="Shape 12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EDEDED"/>
                </a:solidFill>
                <a:latin typeface="Corbel"/>
                <a:ea typeface="Corbel"/>
                <a:cs typeface="Corbel"/>
                <a:sym typeface="Corbel"/>
              </a:defRPr>
            </a:lvl1pPr>
            <a:lvl2pPr indent="0" lvl="1" marL="0" marR="0" rtl="0" algn="r">
              <a:spcBef>
                <a:spcPts val="0"/>
              </a:spcBef>
              <a:buNone/>
              <a:defRPr sz="900">
                <a:solidFill>
                  <a:srgbClr val="EDEDED"/>
                </a:solidFill>
                <a:latin typeface="Corbel"/>
                <a:ea typeface="Corbel"/>
                <a:cs typeface="Corbel"/>
                <a:sym typeface="Corbel"/>
              </a:defRPr>
            </a:lvl2pPr>
            <a:lvl3pPr indent="0" lvl="2" marL="0" marR="0" rtl="0" algn="r">
              <a:spcBef>
                <a:spcPts val="0"/>
              </a:spcBef>
              <a:buNone/>
              <a:defRPr sz="900">
                <a:solidFill>
                  <a:srgbClr val="EDEDED"/>
                </a:solidFill>
                <a:latin typeface="Corbel"/>
                <a:ea typeface="Corbel"/>
                <a:cs typeface="Corbel"/>
                <a:sym typeface="Corbel"/>
              </a:defRPr>
            </a:lvl3pPr>
            <a:lvl4pPr indent="0" lvl="3" marL="0" marR="0" rtl="0" algn="r">
              <a:spcBef>
                <a:spcPts val="0"/>
              </a:spcBef>
              <a:buNone/>
              <a:defRPr sz="900">
                <a:solidFill>
                  <a:srgbClr val="EDEDED"/>
                </a:solidFill>
                <a:latin typeface="Corbel"/>
                <a:ea typeface="Corbel"/>
                <a:cs typeface="Corbel"/>
                <a:sym typeface="Corbel"/>
              </a:defRPr>
            </a:lvl4pPr>
            <a:lvl5pPr indent="0" lvl="4" marL="0" marR="0" rtl="0" algn="r">
              <a:spcBef>
                <a:spcPts val="0"/>
              </a:spcBef>
              <a:buNone/>
              <a:defRPr sz="900">
                <a:solidFill>
                  <a:srgbClr val="EDEDED"/>
                </a:solidFill>
                <a:latin typeface="Corbel"/>
                <a:ea typeface="Corbel"/>
                <a:cs typeface="Corbel"/>
                <a:sym typeface="Corbel"/>
              </a:defRPr>
            </a:lvl5pPr>
            <a:lvl6pPr indent="0" lvl="5" marL="0" marR="0" rtl="0" algn="r">
              <a:spcBef>
                <a:spcPts val="0"/>
              </a:spcBef>
              <a:buNone/>
              <a:defRPr sz="900">
                <a:solidFill>
                  <a:srgbClr val="EDEDED"/>
                </a:solidFill>
                <a:latin typeface="Corbel"/>
                <a:ea typeface="Corbel"/>
                <a:cs typeface="Corbel"/>
                <a:sym typeface="Corbel"/>
              </a:defRPr>
            </a:lvl6pPr>
            <a:lvl7pPr indent="0" lvl="6" marL="0" marR="0" rtl="0" algn="r">
              <a:spcBef>
                <a:spcPts val="0"/>
              </a:spcBef>
              <a:buNone/>
              <a:defRPr sz="900">
                <a:solidFill>
                  <a:srgbClr val="EDEDED"/>
                </a:solidFill>
                <a:latin typeface="Corbel"/>
                <a:ea typeface="Corbel"/>
                <a:cs typeface="Corbel"/>
                <a:sym typeface="Corbel"/>
              </a:defRPr>
            </a:lvl7pPr>
            <a:lvl8pPr indent="0" lvl="7" marL="0" marR="0" rtl="0" algn="r">
              <a:spcBef>
                <a:spcPts val="0"/>
              </a:spcBef>
              <a:buNone/>
              <a:defRPr sz="900">
                <a:solidFill>
                  <a:srgbClr val="EDEDED"/>
                </a:solidFill>
                <a:latin typeface="Corbel"/>
                <a:ea typeface="Corbel"/>
                <a:cs typeface="Corbel"/>
                <a:sym typeface="Corbel"/>
              </a:defRPr>
            </a:lvl8pPr>
            <a:lvl9pPr indent="0" lvl="8" marL="0" marR="0" rtl="0" algn="r">
              <a:spcBef>
                <a:spcPts val="0"/>
              </a:spcBef>
              <a:buNone/>
              <a:defRPr sz="900">
                <a:solidFill>
                  <a:srgbClr val="EDEDED"/>
                </a:solidFill>
                <a:latin typeface="Corbel"/>
                <a:ea typeface="Corbel"/>
                <a:cs typeface="Corbel"/>
                <a:sym typeface="Corbe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25" name="Shape 125"/>
        <p:cNvGrpSpPr/>
        <p:nvPr/>
      </p:nvGrpSpPr>
      <p:grpSpPr>
        <a:xfrm>
          <a:off x="0" y="0"/>
          <a:ext cx="0" cy="0"/>
          <a:chOff x="0" y="0"/>
          <a:chExt cx="0" cy="0"/>
        </a:xfrm>
      </p:grpSpPr>
      <p:sp>
        <p:nvSpPr>
          <p:cNvPr id="126" name="Shape 126"/>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rgbClr val="EDEDED"/>
              </a:buClr>
              <a:buSzPts val="4400"/>
              <a:buFont typeface="Corbel"/>
              <a:buNone/>
              <a:defRPr b="0" i="0" sz="4400" u="none" cap="none" strike="noStrike">
                <a:solidFill>
                  <a:srgbClr val="EDEDED"/>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7" name="Shape 127"/>
          <p:cNvSpPr txBox="1"/>
          <p:nvPr>
            <p:ph idx="1" type="body"/>
          </p:nvPr>
        </p:nvSpPr>
        <p:spPr>
          <a:xfrm rot="5400000">
            <a:off x="2502006" y="163619"/>
            <a:ext cx="4351338" cy="7675350"/>
          </a:xfrm>
          <a:prstGeom prst="rect">
            <a:avLst/>
          </a:prstGeom>
          <a:noFill/>
          <a:ln>
            <a:noFill/>
          </a:ln>
        </p:spPr>
        <p:txBody>
          <a:bodyPr anchorCtr="0" anchor="t" bIns="91425" lIns="91425" spcFirstLastPara="1" rIns="91425" wrap="square" tIns="91425"/>
          <a:lstStyle>
            <a:lvl1pPr indent="-381000" lvl="0" marL="457200" marR="0" rtl="0" algn="l">
              <a:lnSpc>
                <a:spcPct val="90000"/>
              </a:lnSpc>
              <a:spcBef>
                <a:spcPts val="750"/>
              </a:spcBef>
              <a:spcAft>
                <a:spcPts val="0"/>
              </a:spcAft>
              <a:buClr>
                <a:srgbClr val="EDEDED"/>
              </a:buClr>
              <a:buSzPts val="2400"/>
              <a:buFont typeface="Arial"/>
              <a:buChar char="•"/>
              <a:defRPr b="0" i="0" sz="2400" u="none" cap="none" strike="noStrike">
                <a:solidFill>
                  <a:srgbClr val="EDEDED"/>
                </a:solidFill>
                <a:latin typeface="Corbel"/>
                <a:ea typeface="Corbel"/>
                <a:cs typeface="Corbel"/>
                <a:sym typeface="Corbel"/>
              </a:defRPr>
            </a:lvl1pPr>
            <a:lvl2pPr indent="-355600" lvl="1" marL="914400" marR="0" rtl="0" algn="l">
              <a:lnSpc>
                <a:spcPct val="90000"/>
              </a:lnSpc>
              <a:spcBef>
                <a:spcPts val="375"/>
              </a:spcBef>
              <a:spcAft>
                <a:spcPts val="0"/>
              </a:spcAft>
              <a:buClr>
                <a:srgbClr val="EDEDED"/>
              </a:buClr>
              <a:buSzPts val="2000"/>
              <a:buFont typeface="Arial"/>
              <a:buChar char="•"/>
              <a:defRPr b="0" i="0" sz="2000" u="none" cap="none" strike="noStrike">
                <a:solidFill>
                  <a:srgbClr val="EDEDED"/>
                </a:solidFill>
                <a:latin typeface="Corbel"/>
                <a:ea typeface="Corbel"/>
                <a:cs typeface="Corbel"/>
                <a:sym typeface="Corbel"/>
              </a:defRPr>
            </a:lvl2pPr>
            <a:lvl3pPr indent="-330200" lvl="2" marL="1371600" marR="0" rtl="0" algn="l">
              <a:lnSpc>
                <a:spcPct val="90000"/>
              </a:lnSpc>
              <a:spcBef>
                <a:spcPts val="375"/>
              </a:spcBef>
              <a:spcAft>
                <a:spcPts val="0"/>
              </a:spcAft>
              <a:buClr>
                <a:srgbClr val="EDEDED"/>
              </a:buClr>
              <a:buSzPts val="1600"/>
              <a:buFont typeface="Arial"/>
              <a:buChar char="•"/>
              <a:defRPr b="0" i="0" sz="1600" u="none" cap="none" strike="noStrike">
                <a:solidFill>
                  <a:srgbClr val="EDEDED"/>
                </a:solidFill>
                <a:latin typeface="Corbel"/>
                <a:ea typeface="Corbel"/>
                <a:cs typeface="Corbel"/>
                <a:sym typeface="Corbel"/>
              </a:defRPr>
            </a:lvl3pPr>
            <a:lvl4pPr indent="-317500" lvl="3" marL="1828800" marR="0" rtl="0" algn="l">
              <a:lnSpc>
                <a:spcPct val="90000"/>
              </a:lnSpc>
              <a:spcBef>
                <a:spcPts val="375"/>
              </a:spcBef>
              <a:spcAft>
                <a:spcPts val="0"/>
              </a:spcAft>
              <a:buClr>
                <a:srgbClr val="EDEDED"/>
              </a:buClr>
              <a:buSzPts val="1400"/>
              <a:buFont typeface="Arial"/>
              <a:buChar char="•"/>
              <a:defRPr b="0" i="0" sz="1400" u="none" cap="none" strike="noStrike">
                <a:solidFill>
                  <a:srgbClr val="EDEDED"/>
                </a:solidFill>
                <a:latin typeface="Corbel"/>
                <a:ea typeface="Corbel"/>
                <a:cs typeface="Corbel"/>
                <a:sym typeface="Corbel"/>
              </a:defRPr>
            </a:lvl4pPr>
            <a:lvl5pPr indent="-317500" lvl="4" marL="2286000" marR="0" rtl="0" algn="l">
              <a:lnSpc>
                <a:spcPct val="90000"/>
              </a:lnSpc>
              <a:spcBef>
                <a:spcPts val="375"/>
              </a:spcBef>
              <a:spcAft>
                <a:spcPts val="0"/>
              </a:spcAft>
              <a:buClr>
                <a:srgbClr val="EDEDED"/>
              </a:buClr>
              <a:buSzPts val="1400"/>
              <a:buFont typeface="Arial"/>
              <a:buChar char="•"/>
              <a:defRPr b="0" i="0" sz="1400" u="none" cap="none" strike="noStrike">
                <a:solidFill>
                  <a:srgbClr val="EDEDED"/>
                </a:solidFill>
                <a:latin typeface="Corbel"/>
                <a:ea typeface="Corbel"/>
                <a:cs typeface="Corbel"/>
                <a:sym typeface="Corbel"/>
              </a:defRPr>
            </a:lvl5pPr>
            <a:lvl6pPr indent="-314325" lvl="5" marL="27432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6pPr>
            <a:lvl7pPr indent="-314325" lvl="6" marL="32004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7pPr>
            <a:lvl8pPr indent="-314325" lvl="7" marL="36576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8pPr>
            <a:lvl9pPr indent="-314325" lvl="8" marL="4114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9pPr>
          </a:lstStyle>
          <a:p/>
        </p:txBody>
      </p:sp>
      <p:sp>
        <p:nvSpPr>
          <p:cNvPr id="128" name="Shape 128"/>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9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29" name="Shape 129"/>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9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30" name="Shape 13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EDEDED"/>
                </a:solidFill>
                <a:latin typeface="Corbel"/>
                <a:ea typeface="Corbel"/>
                <a:cs typeface="Corbel"/>
                <a:sym typeface="Corbel"/>
              </a:defRPr>
            </a:lvl1pPr>
            <a:lvl2pPr indent="0" lvl="1" marL="0" marR="0" rtl="0" algn="r">
              <a:spcBef>
                <a:spcPts val="0"/>
              </a:spcBef>
              <a:buNone/>
              <a:defRPr sz="900">
                <a:solidFill>
                  <a:srgbClr val="EDEDED"/>
                </a:solidFill>
                <a:latin typeface="Corbel"/>
                <a:ea typeface="Corbel"/>
                <a:cs typeface="Corbel"/>
                <a:sym typeface="Corbel"/>
              </a:defRPr>
            </a:lvl2pPr>
            <a:lvl3pPr indent="0" lvl="2" marL="0" marR="0" rtl="0" algn="r">
              <a:spcBef>
                <a:spcPts val="0"/>
              </a:spcBef>
              <a:buNone/>
              <a:defRPr sz="900">
                <a:solidFill>
                  <a:srgbClr val="EDEDED"/>
                </a:solidFill>
                <a:latin typeface="Corbel"/>
                <a:ea typeface="Corbel"/>
                <a:cs typeface="Corbel"/>
                <a:sym typeface="Corbel"/>
              </a:defRPr>
            </a:lvl3pPr>
            <a:lvl4pPr indent="0" lvl="3" marL="0" marR="0" rtl="0" algn="r">
              <a:spcBef>
                <a:spcPts val="0"/>
              </a:spcBef>
              <a:buNone/>
              <a:defRPr sz="900">
                <a:solidFill>
                  <a:srgbClr val="EDEDED"/>
                </a:solidFill>
                <a:latin typeface="Corbel"/>
                <a:ea typeface="Corbel"/>
                <a:cs typeface="Corbel"/>
                <a:sym typeface="Corbel"/>
              </a:defRPr>
            </a:lvl4pPr>
            <a:lvl5pPr indent="0" lvl="4" marL="0" marR="0" rtl="0" algn="r">
              <a:spcBef>
                <a:spcPts val="0"/>
              </a:spcBef>
              <a:buNone/>
              <a:defRPr sz="900">
                <a:solidFill>
                  <a:srgbClr val="EDEDED"/>
                </a:solidFill>
                <a:latin typeface="Corbel"/>
                <a:ea typeface="Corbel"/>
                <a:cs typeface="Corbel"/>
                <a:sym typeface="Corbel"/>
              </a:defRPr>
            </a:lvl5pPr>
            <a:lvl6pPr indent="0" lvl="5" marL="0" marR="0" rtl="0" algn="r">
              <a:spcBef>
                <a:spcPts val="0"/>
              </a:spcBef>
              <a:buNone/>
              <a:defRPr sz="900">
                <a:solidFill>
                  <a:srgbClr val="EDEDED"/>
                </a:solidFill>
                <a:latin typeface="Corbel"/>
                <a:ea typeface="Corbel"/>
                <a:cs typeface="Corbel"/>
                <a:sym typeface="Corbel"/>
              </a:defRPr>
            </a:lvl6pPr>
            <a:lvl7pPr indent="0" lvl="6" marL="0" marR="0" rtl="0" algn="r">
              <a:spcBef>
                <a:spcPts val="0"/>
              </a:spcBef>
              <a:buNone/>
              <a:defRPr sz="900">
                <a:solidFill>
                  <a:srgbClr val="EDEDED"/>
                </a:solidFill>
                <a:latin typeface="Corbel"/>
                <a:ea typeface="Corbel"/>
                <a:cs typeface="Corbel"/>
                <a:sym typeface="Corbel"/>
              </a:defRPr>
            </a:lvl7pPr>
            <a:lvl8pPr indent="0" lvl="7" marL="0" marR="0" rtl="0" algn="r">
              <a:spcBef>
                <a:spcPts val="0"/>
              </a:spcBef>
              <a:buNone/>
              <a:defRPr sz="900">
                <a:solidFill>
                  <a:srgbClr val="EDEDED"/>
                </a:solidFill>
                <a:latin typeface="Corbel"/>
                <a:ea typeface="Corbel"/>
                <a:cs typeface="Corbel"/>
                <a:sym typeface="Corbel"/>
              </a:defRPr>
            </a:lvl8pPr>
            <a:lvl9pPr indent="0" lvl="8" marL="0" marR="0" rtl="0" algn="r">
              <a:spcBef>
                <a:spcPts val="0"/>
              </a:spcBef>
              <a:buNone/>
              <a:defRPr sz="900">
                <a:solidFill>
                  <a:srgbClr val="EDEDED"/>
                </a:solidFill>
                <a:latin typeface="Corbel"/>
                <a:ea typeface="Corbel"/>
                <a:cs typeface="Corbel"/>
                <a:sym typeface="Corbe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31" name="Shape 131"/>
        <p:cNvGrpSpPr/>
        <p:nvPr/>
      </p:nvGrpSpPr>
      <p:grpSpPr>
        <a:xfrm>
          <a:off x="0" y="0"/>
          <a:ext cx="0" cy="0"/>
          <a:chOff x="0" y="0"/>
          <a:chExt cx="0" cy="0"/>
        </a:xfrm>
      </p:grpSpPr>
      <p:sp>
        <p:nvSpPr>
          <p:cNvPr id="132" name="Shape 132"/>
          <p:cNvSpPr txBox="1"/>
          <p:nvPr>
            <p:ph type="title"/>
          </p:nvPr>
        </p:nvSpPr>
        <p:spPr>
          <a:xfrm rot="5400000">
            <a:off x="4623593" y="2285206"/>
            <a:ext cx="5811838" cy="1971675"/>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rgbClr val="EDEDED"/>
              </a:buClr>
              <a:buSzPts val="4400"/>
              <a:buFont typeface="Corbel"/>
              <a:buNone/>
              <a:defRPr b="0" i="0" sz="4400" u="none" cap="none" strike="noStrike">
                <a:solidFill>
                  <a:srgbClr val="EDEDED"/>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3" name="Shape 133"/>
          <p:cNvSpPr txBox="1"/>
          <p:nvPr>
            <p:ph idx="1" type="body"/>
          </p:nvPr>
        </p:nvSpPr>
        <p:spPr>
          <a:xfrm rot="5400000">
            <a:off x="623093" y="370681"/>
            <a:ext cx="5811838" cy="5800725"/>
          </a:xfrm>
          <a:prstGeom prst="rect">
            <a:avLst/>
          </a:prstGeom>
          <a:noFill/>
          <a:ln>
            <a:noFill/>
          </a:ln>
        </p:spPr>
        <p:txBody>
          <a:bodyPr anchorCtr="0" anchor="t" bIns="91425" lIns="91425" spcFirstLastPara="1" rIns="91425" wrap="square" tIns="91425"/>
          <a:lstStyle>
            <a:lvl1pPr indent="-381000" lvl="0" marL="457200" marR="0" rtl="0" algn="l">
              <a:lnSpc>
                <a:spcPct val="90000"/>
              </a:lnSpc>
              <a:spcBef>
                <a:spcPts val="750"/>
              </a:spcBef>
              <a:spcAft>
                <a:spcPts val="0"/>
              </a:spcAft>
              <a:buClr>
                <a:srgbClr val="EDEDED"/>
              </a:buClr>
              <a:buSzPts val="2400"/>
              <a:buFont typeface="Arial"/>
              <a:buChar char="•"/>
              <a:defRPr b="0" i="0" sz="2400" u="none" cap="none" strike="noStrike">
                <a:solidFill>
                  <a:srgbClr val="EDEDED"/>
                </a:solidFill>
                <a:latin typeface="Corbel"/>
                <a:ea typeface="Corbel"/>
                <a:cs typeface="Corbel"/>
                <a:sym typeface="Corbel"/>
              </a:defRPr>
            </a:lvl1pPr>
            <a:lvl2pPr indent="-355600" lvl="1" marL="914400" marR="0" rtl="0" algn="l">
              <a:lnSpc>
                <a:spcPct val="90000"/>
              </a:lnSpc>
              <a:spcBef>
                <a:spcPts val="375"/>
              </a:spcBef>
              <a:spcAft>
                <a:spcPts val="0"/>
              </a:spcAft>
              <a:buClr>
                <a:srgbClr val="EDEDED"/>
              </a:buClr>
              <a:buSzPts val="2000"/>
              <a:buFont typeface="Arial"/>
              <a:buChar char="•"/>
              <a:defRPr b="0" i="0" sz="2000" u="none" cap="none" strike="noStrike">
                <a:solidFill>
                  <a:srgbClr val="EDEDED"/>
                </a:solidFill>
                <a:latin typeface="Corbel"/>
                <a:ea typeface="Corbel"/>
                <a:cs typeface="Corbel"/>
                <a:sym typeface="Corbel"/>
              </a:defRPr>
            </a:lvl2pPr>
            <a:lvl3pPr indent="-330200" lvl="2" marL="1371600" marR="0" rtl="0" algn="l">
              <a:lnSpc>
                <a:spcPct val="90000"/>
              </a:lnSpc>
              <a:spcBef>
                <a:spcPts val="375"/>
              </a:spcBef>
              <a:spcAft>
                <a:spcPts val="0"/>
              </a:spcAft>
              <a:buClr>
                <a:srgbClr val="EDEDED"/>
              </a:buClr>
              <a:buSzPts val="1600"/>
              <a:buFont typeface="Arial"/>
              <a:buChar char="•"/>
              <a:defRPr b="0" i="0" sz="1600" u="none" cap="none" strike="noStrike">
                <a:solidFill>
                  <a:srgbClr val="EDEDED"/>
                </a:solidFill>
                <a:latin typeface="Corbel"/>
                <a:ea typeface="Corbel"/>
                <a:cs typeface="Corbel"/>
                <a:sym typeface="Corbel"/>
              </a:defRPr>
            </a:lvl3pPr>
            <a:lvl4pPr indent="-317500" lvl="3" marL="1828800" marR="0" rtl="0" algn="l">
              <a:lnSpc>
                <a:spcPct val="90000"/>
              </a:lnSpc>
              <a:spcBef>
                <a:spcPts val="375"/>
              </a:spcBef>
              <a:spcAft>
                <a:spcPts val="0"/>
              </a:spcAft>
              <a:buClr>
                <a:srgbClr val="EDEDED"/>
              </a:buClr>
              <a:buSzPts val="1400"/>
              <a:buFont typeface="Arial"/>
              <a:buChar char="•"/>
              <a:defRPr b="0" i="0" sz="1400" u="none" cap="none" strike="noStrike">
                <a:solidFill>
                  <a:srgbClr val="EDEDED"/>
                </a:solidFill>
                <a:latin typeface="Corbel"/>
                <a:ea typeface="Corbel"/>
                <a:cs typeface="Corbel"/>
                <a:sym typeface="Corbel"/>
              </a:defRPr>
            </a:lvl4pPr>
            <a:lvl5pPr indent="-317500" lvl="4" marL="2286000" marR="0" rtl="0" algn="l">
              <a:lnSpc>
                <a:spcPct val="90000"/>
              </a:lnSpc>
              <a:spcBef>
                <a:spcPts val="375"/>
              </a:spcBef>
              <a:spcAft>
                <a:spcPts val="0"/>
              </a:spcAft>
              <a:buClr>
                <a:srgbClr val="EDEDED"/>
              </a:buClr>
              <a:buSzPts val="1400"/>
              <a:buFont typeface="Arial"/>
              <a:buChar char="•"/>
              <a:defRPr b="0" i="0" sz="1400" u="none" cap="none" strike="noStrike">
                <a:solidFill>
                  <a:srgbClr val="EDEDED"/>
                </a:solidFill>
                <a:latin typeface="Corbel"/>
                <a:ea typeface="Corbel"/>
                <a:cs typeface="Corbel"/>
                <a:sym typeface="Corbel"/>
              </a:defRPr>
            </a:lvl5pPr>
            <a:lvl6pPr indent="-314325" lvl="5" marL="27432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6pPr>
            <a:lvl7pPr indent="-314325" lvl="6" marL="32004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7pPr>
            <a:lvl8pPr indent="-314325" lvl="7" marL="36576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8pPr>
            <a:lvl9pPr indent="-314325" lvl="8" marL="4114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9pPr>
          </a:lstStyle>
          <a:p/>
        </p:txBody>
      </p:sp>
      <p:sp>
        <p:nvSpPr>
          <p:cNvPr id="134" name="Shape 134"/>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9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35" name="Shape 135"/>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9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36" name="Shape 13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EDEDED"/>
                </a:solidFill>
                <a:latin typeface="Corbel"/>
                <a:ea typeface="Corbel"/>
                <a:cs typeface="Corbel"/>
                <a:sym typeface="Corbel"/>
              </a:defRPr>
            </a:lvl1pPr>
            <a:lvl2pPr indent="0" lvl="1" marL="0" marR="0" rtl="0" algn="r">
              <a:spcBef>
                <a:spcPts val="0"/>
              </a:spcBef>
              <a:buNone/>
              <a:defRPr sz="900">
                <a:solidFill>
                  <a:srgbClr val="EDEDED"/>
                </a:solidFill>
                <a:latin typeface="Corbel"/>
                <a:ea typeface="Corbel"/>
                <a:cs typeface="Corbel"/>
                <a:sym typeface="Corbel"/>
              </a:defRPr>
            </a:lvl2pPr>
            <a:lvl3pPr indent="0" lvl="2" marL="0" marR="0" rtl="0" algn="r">
              <a:spcBef>
                <a:spcPts val="0"/>
              </a:spcBef>
              <a:buNone/>
              <a:defRPr sz="900">
                <a:solidFill>
                  <a:srgbClr val="EDEDED"/>
                </a:solidFill>
                <a:latin typeface="Corbel"/>
                <a:ea typeface="Corbel"/>
                <a:cs typeface="Corbel"/>
                <a:sym typeface="Corbel"/>
              </a:defRPr>
            </a:lvl3pPr>
            <a:lvl4pPr indent="0" lvl="3" marL="0" marR="0" rtl="0" algn="r">
              <a:spcBef>
                <a:spcPts val="0"/>
              </a:spcBef>
              <a:buNone/>
              <a:defRPr sz="900">
                <a:solidFill>
                  <a:srgbClr val="EDEDED"/>
                </a:solidFill>
                <a:latin typeface="Corbel"/>
                <a:ea typeface="Corbel"/>
                <a:cs typeface="Corbel"/>
                <a:sym typeface="Corbel"/>
              </a:defRPr>
            </a:lvl4pPr>
            <a:lvl5pPr indent="0" lvl="4" marL="0" marR="0" rtl="0" algn="r">
              <a:spcBef>
                <a:spcPts val="0"/>
              </a:spcBef>
              <a:buNone/>
              <a:defRPr sz="900">
                <a:solidFill>
                  <a:srgbClr val="EDEDED"/>
                </a:solidFill>
                <a:latin typeface="Corbel"/>
                <a:ea typeface="Corbel"/>
                <a:cs typeface="Corbel"/>
                <a:sym typeface="Corbel"/>
              </a:defRPr>
            </a:lvl5pPr>
            <a:lvl6pPr indent="0" lvl="5" marL="0" marR="0" rtl="0" algn="r">
              <a:spcBef>
                <a:spcPts val="0"/>
              </a:spcBef>
              <a:buNone/>
              <a:defRPr sz="900">
                <a:solidFill>
                  <a:srgbClr val="EDEDED"/>
                </a:solidFill>
                <a:latin typeface="Corbel"/>
                <a:ea typeface="Corbel"/>
                <a:cs typeface="Corbel"/>
                <a:sym typeface="Corbel"/>
              </a:defRPr>
            </a:lvl6pPr>
            <a:lvl7pPr indent="0" lvl="6" marL="0" marR="0" rtl="0" algn="r">
              <a:spcBef>
                <a:spcPts val="0"/>
              </a:spcBef>
              <a:buNone/>
              <a:defRPr sz="900">
                <a:solidFill>
                  <a:srgbClr val="EDEDED"/>
                </a:solidFill>
                <a:latin typeface="Corbel"/>
                <a:ea typeface="Corbel"/>
                <a:cs typeface="Corbel"/>
                <a:sym typeface="Corbel"/>
              </a:defRPr>
            </a:lvl7pPr>
            <a:lvl8pPr indent="0" lvl="7" marL="0" marR="0" rtl="0" algn="r">
              <a:spcBef>
                <a:spcPts val="0"/>
              </a:spcBef>
              <a:buNone/>
              <a:defRPr sz="900">
                <a:solidFill>
                  <a:srgbClr val="EDEDED"/>
                </a:solidFill>
                <a:latin typeface="Corbel"/>
                <a:ea typeface="Corbel"/>
                <a:cs typeface="Corbel"/>
                <a:sym typeface="Corbel"/>
              </a:defRPr>
            </a:lvl8pPr>
            <a:lvl9pPr indent="0" lvl="8" marL="0" marR="0" rtl="0" algn="r">
              <a:spcBef>
                <a:spcPts val="0"/>
              </a:spcBef>
              <a:buNone/>
              <a:defRPr sz="900">
                <a:solidFill>
                  <a:srgbClr val="EDEDED"/>
                </a:solidFill>
                <a:latin typeface="Corbel"/>
                <a:ea typeface="Corbel"/>
                <a:cs typeface="Corbel"/>
                <a:sym typeface="Corbe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Shape 22"/>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rgbClr val="EDEDED"/>
              </a:buClr>
              <a:buSzPts val="4400"/>
              <a:buFont typeface="Corbel"/>
              <a:buNone/>
              <a:defRPr b="0" i="0" sz="4400" u="none" cap="none" strike="noStrike">
                <a:solidFill>
                  <a:srgbClr val="EDEDED"/>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Shape 23"/>
          <p:cNvSpPr txBox="1"/>
          <p:nvPr>
            <p:ph idx="1" type="body"/>
          </p:nvPr>
        </p:nvSpPr>
        <p:spPr>
          <a:xfrm>
            <a:off x="840000" y="1825625"/>
            <a:ext cx="7675350" cy="4351338"/>
          </a:xfrm>
          <a:prstGeom prst="rect">
            <a:avLst/>
          </a:prstGeom>
          <a:noFill/>
          <a:ln>
            <a:noFill/>
          </a:ln>
        </p:spPr>
        <p:txBody>
          <a:bodyPr anchorCtr="0" anchor="t" bIns="91425" lIns="91425" spcFirstLastPara="1" rIns="91425" wrap="square" tIns="91425"/>
          <a:lstStyle>
            <a:lvl1pPr indent="-381000" lvl="0" marL="457200" marR="0" rtl="0" algn="l">
              <a:lnSpc>
                <a:spcPct val="90000"/>
              </a:lnSpc>
              <a:spcBef>
                <a:spcPts val="750"/>
              </a:spcBef>
              <a:spcAft>
                <a:spcPts val="0"/>
              </a:spcAft>
              <a:buClr>
                <a:srgbClr val="EDEDED"/>
              </a:buClr>
              <a:buSzPts val="2400"/>
              <a:buFont typeface="Arial"/>
              <a:buChar char="•"/>
              <a:defRPr b="0" i="0" sz="2400" u="none" cap="none" strike="noStrike">
                <a:solidFill>
                  <a:srgbClr val="EDEDED"/>
                </a:solidFill>
                <a:latin typeface="Corbel"/>
                <a:ea typeface="Corbel"/>
                <a:cs typeface="Corbel"/>
                <a:sym typeface="Corbel"/>
              </a:defRPr>
            </a:lvl1pPr>
            <a:lvl2pPr indent="-355600" lvl="1" marL="914400" marR="0" rtl="0" algn="l">
              <a:lnSpc>
                <a:spcPct val="90000"/>
              </a:lnSpc>
              <a:spcBef>
                <a:spcPts val="375"/>
              </a:spcBef>
              <a:spcAft>
                <a:spcPts val="0"/>
              </a:spcAft>
              <a:buClr>
                <a:srgbClr val="EDEDED"/>
              </a:buClr>
              <a:buSzPts val="2000"/>
              <a:buFont typeface="Arial"/>
              <a:buChar char="•"/>
              <a:defRPr b="0" i="0" sz="2000" u="none" cap="none" strike="noStrike">
                <a:solidFill>
                  <a:srgbClr val="EDEDED"/>
                </a:solidFill>
                <a:latin typeface="Corbel"/>
                <a:ea typeface="Corbel"/>
                <a:cs typeface="Corbel"/>
                <a:sym typeface="Corbel"/>
              </a:defRPr>
            </a:lvl2pPr>
            <a:lvl3pPr indent="-330200" lvl="2" marL="1371600" marR="0" rtl="0" algn="l">
              <a:lnSpc>
                <a:spcPct val="90000"/>
              </a:lnSpc>
              <a:spcBef>
                <a:spcPts val="375"/>
              </a:spcBef>
              <a:spcAft>
                <a:spcPts val="0"/>
              </a:spcAft>
              <a:buClr>
                <a:srgbClr val="EDEDED"/>
              </a:buClr>
              <a:buSzPts val="1600"/>
              <a:buFont typeface="Arial"/>
              <a:buChar char="•"/>
              <a:defRPr b="0" i="0" sz="1600" u="none" cap="none" strike="noStrike">
                <a:solidFill>
                  <a:srgbClr val="EDEDED"/>
                </a:solidFill>
                <a:latin typeface="Corbel"/>
                <a:ea typeface="Corbel"/>
                <a:cs typeface="Corbel"/>
                <a:sym typeface="Corbel"/>
              </a:defRPr>
            </a:lvl3pPr>
            <a:lvl4pPr indent="-317500" lvl="3" marL="1828800" marR="0" rtl="0" algn="l">
              <a:lnSpc>
                <a:spcPct val="90000"/>
              </a:lnSpc>
              <a:spcBef>
                <a:spcPts val="375"/>
              </a:spcBef>
              <a:spcAft>
                <a:spcPts val="0"/>
              </a:spcAft>
              <a:buClr>
                <a:srgbClr val="EDEDED"/>
              </a:buClr>
              <a:buSzPts val="1400"/>
              <a:buFont typeface="Arial"/>
              <a:buChar char="•"/>
              <a:defRPr b="0" i="0" sz="1400" u="none" cap="none" strike="noStrike">
                <a:solidFill>
                  <a:srgbClr val="EDEDED"/>
                </a:solidFill>
                <a:latin typeface="Corbel"/>
                <a:ea typeface="Corbel"/>
                <a:cs typeface="Corbel"/>
                <a:sym typeface="Corbel"/>
              </a:defRPr>
            </a:lvl4pPr>
            <a:lvl5pPr indent="-317500" lvl="4" marL="2286000" marR="0" rtl="0" algn="l">
              <a:lnSpc>
                <a:spcPct val="90000"/>
              </a:lnSpc>
              <a:spcBef>
                <a:spcPts val="375"/>
              </a:spcBef>
              <a:spcAft>
                <a:spcPts val="0"/>
              </a:spcAft>
              <a:buClr>
                <a:srgbClr val="EDEDED"/>
              </a:buClr>
              <a:buSzPts val="1400"/>
              <a:buFont typeface="Arial"/>
              <a:buChar char="•"/>
              <a:defRPr b="0" i="0" sz="1400" u="none" cap="none" strike="noStrike">
                <a:solidFill>
                  <a:srgbClr val="EDEDED"/>
                </a:solidFill>
                <a:latin typeface="Corbel"/>
                <a:ea typeface="Corbel"/>
                <a:cs typeface="Corbel"/>
                <a:sym typeface="Corbel"/>
              </a:defRPr>
            </a:lvl5pPr>
            <a:lvl6pPr indent="-314325" lvl="5" marL="27432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6pPr>
            <a:lvl7pPr indent="-314325" lvl="6" marL="32004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7pPr>
            <a:lvl8pPr indent="-314325" lvl="7" marL="36576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8pPr>
            <a:lvl9pPr indent="-314325" lvl="8" marL="4114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9pPr>
          </a:lstStyle>
          <a:p/>
        </p:txBody>
      </p:sp>
      <p:sp>
        <p:nvSpPr>
          <p:cNvPr id="24" name="Shape 24"/>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25" name="Shape 25"/>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900" u="none" cap="none" strike="noStrike">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26" name="Shape 2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EDEDED"/>
                </a:solidFill>
                <a:latin typeface="Corbel"/>
                <a:ea typeface="Corbel"/>
                <a:cs typeface="Corbel"/>
                <a:sym typeface="Corbel"/>
              </a:defRPr>
            </a:lvl1pPr>
            <a:lvl2pPr indent="0" lvl="1" marL="0" marR="0" rtl="0" algn="r">
              <a:spcBef>
                <a:spcPts val="0"/>
              </a:spcBef>
              <a:buNone/>
              <a:defRPr b="0" i="0" sz="900" u="none" cap="none" strike="noStrike">
                <a:solidFill>
                  <a:srgbClr val="EDEDED"/>
                </a:solidFill>
                <a:latin typeface="Corbel"/>
                <a:ea typeface="Corbel"/>
                <a:cs typeface="Corbel"/>
                <a:sym typeface="Corbel"/>
              </a:defRPr>
            </a:lvl2pPr>
            <a:lvl3pPr indent="0" lvl="2" marL="0" marR="0" rtl="0" algn="r">
              <a:spcBef>
                <a:spcPts val="0"/>
              </a:spcBef>
              <a:buNone/>
              <a:defRPr b="0" i="0" sz="900" u="none" cap="none" strike="noStrike">
                <a:solidFill>
                  <a:srgbClr val="EDEDED"/>
                </a:solidFill>
                <a:latin typeface="Corbel"/>
                <a:ea typeface="Corbel"/>
                <a:cs typeface="Corbel"/>
                <a:sym typeface="Corbel"/>
              </a:defRPr>
            </a:lvl3pPr>
            <a:lvl4pPr indent="0" lvl="3" marL="0" marR="0" rtl="0" algn="r">
              <a:spcBef>
                <a:spcPts val="0"/>
              </a:spcBef>
              <a:buNone/>
              <a:defRPr b="0" i="0" sz="900" u="none" cap="none" strike="noStrike">
                <a:solidFill>
                  <a:srgbClr val="EDEDED"/>
                </a:solidFill>
                <a:latin typeface="Corbel"/>
                <a:ea typeface="Corbel"/>
                <a:cs typeface="Corbel"/>
                <a:sym typeface="Corbel"/>
              </a:defRPr>
            </a:lvl4pPr>
            <a:lvl5pPr indent="0" lvl="4" marL="0" marR="0" rtl="0" algn="r">
              <a:spcBef>
                <a:spcPts val="0"/>
              </a:spcBef>
              <a:buNone/>
              <a:defRPr b="0" i="0" sz="900" u="none" cap="none" strike="noStrike">
                <a:solidFill>
                  <a:srgbClr val="EDEDED"/>
                </a:solidFill>
                <a:latin typeface="Corbel"/>
                <a:ea typeface="Corbel"/>
                <a:cs typeface="Corbel"/>
                <a:sym typeface="Corbel"/>
              </a:defRPr>
            </a:lvl5pPr>
            <a:lvl6pPr indent="0" lvl="5" marL="0" marR="0" rtl="0" algn="r">
              <a:spcBef>
                <a:spcPts val="0"/>
              </a:spcBef>
              <a:buNone/>
              <a:defRPr b="0" i="0" sz="900" u="none" cap="none" strike="noStrike">
                <a:solidFill>
                  <a:srgbClr val="EDEDED"/>
                </a:solidFill>
                <a:latin typeface="Corbel"/>
                <a:ea typeface="Corbel"/>
                <a:cs typeface="Corbel"/>
                <a:sym typeface="Corbel"/>
              </a:defRPr>
            </a:lvl6pPr>
            <a:lvl7pPr indent="0" lvl="6" marL="0" marR="0" rtl="0" algn="r">
              <a:spcBef>
                <a:spcPts val="0"/>
              </a:spcBef>
              <a:buNone/>
              <a:defRPr b="0" i="0" sz="900" u="none" cap="none" strike="noStrike">
                <a:solidFill>
                  <a:srgbClr val="EDEDED"/>
                </a:solidFill>
                <a:latin typeface="Corbel"/>
                <a:ea typeface="Corbel"/>
                <a:cs typeface="Corbel"/>
                <a:sym typeface="Corbel"/>
              </a:defRPr>
            </a:lvl7pPr>
            <a:lvl8pPr indent="0" lvl="7" marL="0" marR="0" rtl="0" algn="r">
              <a:spcBef>
                <a:spcPts val="0"/>
              </a:spcBef>
              <a:buNone/>
              <a:defRPr b="0" i="0" sz="900" u="none" cap="none" strike="noStrike">
                <a:solidFill>
                  <a:srgbClr val="EDEDED"/>
                </a:solidFill>
                <a:latin typeface="Corbel"/>
                <a:ea typeface="Corbel"/>
                <a:cs typeface="Corbel"/>
                <a:sym typeface="Corbel"/>
              </a:defRPr>
            </a:lvl8pPr>
            <a:lvl9pPr indent="0" lvl="8" marL="0" marR="0" rtl="0" algn="r">
              <a:spcBef>
                <a:spcPts val="0"/>
              </a:spcBef>
              <a:buNone/>
              <a:defRPr b="0" i="0" sz="900" u="none" cap="none" strike="noStrike">
                <a:solidFill>
                  <a:srgbClr val="EDEDED"/>
                </a:solidFill>
                <a:latin typeface="Corbel"/>
                <a:ea typeface="Corbel"/>
                <a:cs typeface="Corbel"/>
                <a:sym typeface="Corbe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Shape 28"/>
          <p:cNvSpPr txBox="1"/>
          <p:nvPr>
            <p:ph type="ctrTitle"/>
          </p:nvPr>
        </p:nvSpPr>
        <p:spPr>
          <a:xfrm>
            <a:off x="640899" y="4464028"/>
            <a:ext cx="6858000" cy="1194650"/>
          </a:xfrm>
          <a:prstGeom prst="rect">
            <a:avLst/>
          </a:prstGeom>
          <a:noFill/>
          <a:ln>
            <a:noFill/>
          </a:ln>
        </p:spPr>
        <p:txBody>
          <a:bodyPr anchorCtr="0" anchor="t" bIns="91425" lIns="91425" spcFirstLastPara="1" rIns="91425" wrap="square" tIns="91425"/>
          <a:lstStyle>
            <a:lvl1pPr lvl="0" marR="0" rtl="0" algn="l">
              <a:lnSpc>
                <a:spcPct val="90000"/>
              </a:lnSpc>
              <a:spcBef>
                <a:spcPts val="0"/>
              </a:spcBef>
              <a:spcAft>
                <a:spcPts val="0"/>
              </a:spcAft>
              <a:buClr>
                <a:srgbClr val="E2E2E2"/>
              </a:buClr>
              <a:buSzPts val="7200"/>
              <a:buFont typeface="Corbel"/>
              <a:buNone/>
              <a:defRPr b="0" i="0" sz="7200" u="none" cap="none" strike="noStrike">
                <a:solidFill>
                  <a:srgbClr val="E2E2E2"/>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Shape 29"/>
          <p:cNvSpPr txBox="1"/>
          <p:nvPr>
            <p:ph idx="1" type="subTitle"/>
          </p:nvPr>
        </p:nvSpPr>
        <p:spPr>
          <a:xfrm>
            <a:off x="640899" y="3829878"/>
            <a:ext cx="6858000" cy="617822"/>
          </a:xfrm>
          <a:prstGeom prst="rect">
            <a:avLst/>
          </a:prstGeom>
          <a:noFill/>
          <a:ln>
            <a:noFill/>
          </a:ln>
        </p:spPr>
        <p:txBody>
          <a:bodyPr anchorCtr="0" anchor="b" bIns="91425" lIns="91425" spcFirstLastPara="1" rIns="91425" wrap="square" tIns="91425"/>
          <a:lstStyle>
            <a:lvl1pPr lvl="0" marR="0" rtl="0" algn="l">
              <a:lnSpc>
                <a:spcPct val="90000"/>
              </a:lnSpc>
              <a:spcBef>
                <a:spcPts val="750"/>
              </a:spcBef>
              <a:spcAft>
                <a:spcPts val="0"/>
              </a:spcAft>
              <a:buClr>
                <a:schemeClr val="lt2"/>
              </a:buClr>
              <a:buSzPts val="2400"/>
              <a:buFont typeface="Arial"/>
              <a:buNone/>
              <a:defRPr b="0" i="0" sz="2400" u="none" cap="none" strike="noStrike">
                <a:solidFill>
                  <a:schemeClr val="lt2"/>
                </a:solidFill>
                <a:latin typeface="Corbel"/>
                <a:ea typeface="Corbel"/>
                <a:cs typeface="Corbel"/>
                <a:sym typeface="Corbel"/>
              </a:defRPr>
            </a:lvl1pPr>
            <a:lvl2pPr lvl="1" marR="0" rtl="0" algn="ctr">
              <a:lnSpc>
                <a:spcPct val="90000"/>
              </a:lnSpc>
              <a:spcBef>
                <a:spcPts val="375"/>
              </a:spcBef>
              <a:spcAft>
                <a:spcPts val="0"/>
              </a:spcAft>
              <a:buClr>
                <a:srgbClr val="EDEDED"/>
              </a:buClr>
              <a:buSzPts val="1500"/>
              <a:buFont typeface="Arial"/>
              <a:buNone/>
              <a:defRPr b="0" i="0" sz="1500" u="none" cap="none" strike="noStrike">
                <a:solidFill>
                  <a:srgbClr val="EDEDED"/>
                </a:solidFill>
                <a:latin typeface="Corbel"/>
                <a:ea typeface="Corbel"/>
                <a:cs typeface="Corbel"/>
                <a:sym typeface="Corbel"/>
              </a:defRPr>
            </a:lvl2pPr>
            <a:lvl3pPr lvl="2" marR="0" rtl="0" algn="ctr">
              <a:lnSpc>
                <a:spcPct val="90000"/>
              </a:lnSpc>
              <a:spcBef>
                <a:spcPts val="375"/>
              </a:spcBef>
              <a:spcAft>
                <a:spcPts val="0"/>
              </a:spcAft>
              <a:buClr>
                <a:srgbClr val="EDEDED"/>
              </a:buClr>
              <a:buSzPts val="1350"/>
              <a:buFont typeface="Arial"/>
              <a:buNone/>
              <a:defRPr b="0" i="0" sz="1350" u="none" cap="none" strike="noStrike">
                <a:solidFill>
                  <a:srgbClr val="EDEDED"/>
                </a:solidFill>
                <a:latin typeface="Corbel"/>
                <a:ea typeface="Corbel"/>
                <a:cs typeface="Corbel"/>
                <a:sym typeface="Corbel"/>
              </a:defRPr>
            </a:lvl3pPr>
            <a:lvl4pPr lvl="3" marR="0" rtl="0" algn="ctr">
              <a:lnSpc>
                <a:spcPct val="90000"/>
              </a:lnSpc>
              <a:spcBef>
                <a:spcPts val="375"/>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4pPr>
            <a:lvl5pPr lvl="4" marR="0" rtl="0" algn="ctr">
              <a:lnSpc>
                <a:spcPct val="90000"/>
              </a:lnSpc>
              <a:spcBef>
                <a:spcPts val="375"/>
              </a:spcBef>
              <a:spcAft>
                <a:spcPts val="0"/>
              </a:spcAft>
              <a:buClr>
                <a:srgbClr val="EDEDED"/>
              </a:buClr>
              <a:buSzPts val="1200"/>
              <a:buFont typeface="Arial"/>
              <a:buNone/>
              <a:defRPr b="0" i="0" sz="1200" u="none" cap="none" strike="noStrike">
                <a:solidFill>
                  <a:srgbClr val="EDEDED"/>
                </a:solidFill>
                <a:latin typeface="Corbel"/>
                <a:ea typeface="Corbel"/>
                <a:cs typeface="Corbel"/>
                <a:sym typeface="Corbel"/>
              </a:defRPr>
            </a:lvl5pPr>
            <a:lvl6pPr lvl="5" marR="0" rtl="0" algn="ctr">
              <a:lnSpc>
                <a:spcPct val="90000"/>
              </a:lnSpc>
              <a:spcBef>
                <a:spcPts val="375"/>
              </a:spcBef>
              <a:spcAft>
                <a:spcPts val="0"/>
              </a:spcAft>
              <a:buClr>
                <a:schemeClr val="lt1"/>
              </a:buClr>
              <a:buSzPts val="1200"/>
              <a:buFont typeface="Arial"/>
              <a:buNone/>
              <a:defRPr b="0" i="0" sz="1200" u="none" cap="none" strike="noStrike">
                <a:solidFill>
                  <a:schemeClr val="lt1"/>
                </a:solidFill>
                <a:latin typeface="Corbel"/>
                <a:ea typeface="Corbel"/>
                <a:cs typeface="Corbel"/>
                <a:sym typeface="Corbel"/>
              </a:defRPr>
            </a:lvl6pPr>
            <a:lvl7pPr lvl="6" marR="0" rtl="0" algn="ctr">
              <a:lnSpc>
                <a:spcPct val="90000"/>
              </a:lnSpc>
              <a:spcBef>
                <a:spcPts val="375"/>
              </a:spcBef>
              <a:spcAft>
                <a:spcPts val="0"/>
              </a:spcAft>
              <a:buClr>
                <a:schemeClr val="lt1"/>
              </a:buClr>
              <a:buSzPts val="1200"/>
              <a:buFont typeface="Arial"/>
              <a:buNone/>
              <a:defRPr b="0" i="0" sz="1200" u="none" cap="none" strike="noStrike">
                <a:solidFill>
                  <a:schemeClr val="lt1"/>
                </a:solidFill>
                <a:latin typeface="Corbel"/>
                <a:ea typeface="Corbel"/>
                <a:cs typeface="Corbel"/>
                <a:sym typeface="Corbel"/>
              </a:defRPr>
            </a:lvl7pPr>
            <a:lvl8pPr lvl="7" marR="0" rtl="0" algn="ctr">
              <a:lnSpc>
                <a:spcPct val="90000"/>
              </a:lnSpc>
              <a:spcBef>
                <a:spcPts val="375"/>
              </a:spcBef>
              <a:spcAft>
                <a:spcPts val="0"/>
              </a:spcAft>
              <a:buClr>
                <a:schemeClr val="lt1"/>
              </a:buClr>
              <a:buSzPts val="1200"/>
              <a:buFont typeface="Arial"/>
              <a:buNone/>
              <a:defRPr b="0" i="0" sz="1200" u="none" cap="none" strike="noStrike">
                <a:solidFill>
                  <a:schemeClr val="lt1"/>
                </a:solidFill>
                <a:latin typeface="Corbel"/>
                <a:ea typeface="Corbel"/>
                <a:cs typeface="Corbel"/>
                <a:sym typeface="Corbel"/>
              </a:defRPr>
            </a:lvl8pPr>
            <a:lvl9pPr lvl="8" marR="0" rtl="0" algn="ctr">
              <a:lnSpc>
                <a:spcPct val="90000"/>
              </a:lnSpc>
              <a:spcBef>
                <a:spcPts val="375"/>
              </a:spcBef>
              <a:spcAft>
                <a:spcPts val="0"/>
              </a:spcAft>
              <a:buClr>
                <a:schemeClr val="lt1"/>
              </a:buClr>
              <a:buSzPts val="1200"/>
              <a:buFont typeface="Arial"/>
              <a:buNone/>
              <a:defRPr b="0" i="0" sz="1200" u="none" cap="none" strike="noStrike">
                <a:solidFill>
                  <a:schemeClr val="lt1"/>
                </a:solidFill>
                <a:latin typeface="Corbel"/>
                <a:ea typeface="Corbel"/>
                <a:cs typeface="Corbel"/>
                <a:sym typeface="Corbel"/>
              </a:defRPr>
            </a:lvl9pPr>
          </a:lstStyle>
          <a:p/>
        </p:txBody>
      </p:sp>
      <p:sp>
        <p:nvSpPr>
          <p:cNvPr id="30" name="Shape 30"/>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31" name="Shape 31"/>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900" u="none" cap="none" strike="noStrike">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32" name="Shape 3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EDEDED"/>
                </a:solidFill>
                <a:latin typeface="Corbel"/>
                <a:ea typeface="Corbel"/>
                <a:cs typeface="Corbel"/>
                <a:sym typeface="Corbel"/>
              </a:defRPr>
            </a:lvl1pPr>
            <a:lvl2pPr indent="0" lvl="1" marL="0" marR="0" rtl="0" algn="r">
              <a:spcBef>
                <a:spcPts val="0"/>
              </a:spcBef>
              <a:buNone/>
              <a:defRPr b="0" i="0" sz="900" u="none" cap="none" strike="noStrike">
                <a:solidFill>
                  <a:srgbClr val="EDEDED"/>
                </a:solidFill>
                <a:latin typeface="Corbel"/>
                <a:ea typeface="Corbel"/>
                <a:cs typeface="Corbel"/>
                <a:sym typeface="Corbel"/>
              </a:defRPr>
            </a:lvl2pPr>
            <a:lvl3pPr indent="0" lvl="2" marL="0" marR="0" rtl="0" algn="r">
              <a:spcBef>
                <a:spcPts val="0"/>
              </a:spcBef>
              <a:buNone/>
              <a:defRPr b="0" i="0" sz="900" u="none" cap="none" strike="noStrike">
                <a:solidFill>
                  <a:srgbClr val="EDEDED"/>
                </a:solidFill>
                <a:latin typeface="Corbel"/>
                <a:ea typeface="Corbel"/>
                <a:cs typeface="Corbel"/>
                <a:sym typeface="Corbel"/>
              </a:defRPr>
            </a:lvl3pPr>
            <a:lvl4pPr indent="0" lvl="3" marL="0" marR="0" rtl="0" algn="r">
              <a:spcBef>
                <a:spcPts val="0"/>
              </a:spcBef>
              <a:buNone/>
              <a:defRPr b="0" i="0" sz="900" u="none" cap="none" strike="noStrike">
                <a:solidFill>
                  <a:srgbClr val="EDEDED"/>
                </a:solidFill>
                <a:latin typeface="Corbel"/>
                <a:ea typeface="Corbel"/>
                <a:cs typeface="Corbel"/>
                <a:sym typeface="Corbel"/>
              </a:defRPr>
            </a:lvl4pPr>
            <a:lvl5pPr indent="0" lvl="4" marL="0" marR="0" rtl="0" algn="r">
              <a:spcBef>
                <a:spcPts val="0"/>
              </a:spcBef>
              <a:buNone/>
              <a:defRPr b="0" i="0" sz="900" u="none" cap="none" strike="noStrike">
                <a:solidFill>
                  <a:srgbClr val="EDEDED"/>
                </a:solidFill>
                <a:latin typeface="Corbel"/>
                <a:ea typeface="Corbel"/>
                <a:cs typeface="Corbel"/>
                <a:sym typeface="Corbel"/>
              </a:defRPr>
            </a:lvl5pPr>
            <a:lvl6pPr indent="0" lvl="5" marL="0" marR="0" rtl="0" algn="r">
              <a:spcBef>
                <a:spcPts val="0"/>
              </a:spcBef>
              <a:buNone/>
              <a:defRPr b="0" i="0" sz="900" u="none" cap="none" strike="noStrike">
                <a:solidFill>
                  <a:srgbClr val="EDEDED"/>
                </a:solidFill>
                <a:latin typeface="Corbel"/>
                <a:ea typeface="Corbel"/>
                <a:cs typeface="Corbel"/>
                <a:sym typeface="Corbel"/>
              </a:defRPr>
            </a:lvl6pPr>
            <a:lvl7pPr indent="0" lvl="6" marL="0" marR="0" rtl="0" algn="r">
              <a:spcBef>
                <a:spcPts val="0"/>
              </a:spcBef>
              <a:buNone/>
              <a:defRPr b="0" i="0" sz="900" u="none" cap="none" strike="noStrike">
                <a:solidFill>
                  <a:srgbClr val="EDEDED"/>
                </a:solidFill>
                <a:latin typeface="Corbel"/>
                <a:ea typeface="Corbel"/>
                <a:cs typeface="Corbel"/>
                <a:sym typeface="Corbel"/>
              </a:defRPr>
            </a:lvl7pPr>
            <a:lvl8pPr indent="0" lvl="7" marL="0" marR="0" rtl="0" algn="r">
              <a:spcBef>
                <a:spcPts val="0"/>
              </a:spcBef>
              <a:buNone/>
              <a:defRPr b="0" i="0" sz="900" u="none" cap="none" strike="noStrike">
                <a:solidFill>
                  <a:srgbClr val="EDEDED"/>
                </a:solidFill>
                <a:latin typeface="Corbel"/>
                <a:ea typeface="Corbel"/>
                <a:cs typeface="Corbel"/>
                <a:sym typeface="Corbel"/>
              </a:defRPr>
            </a:lvl8pPr>
            <a:lvl9pPr indent="0" lvl="8" marL="0" marR="0" rtl="0" algn="r">
              <a:spcBef>
                <a:spcPts val="0"/>
              </a:spcBef>
              <a:buNone/>
              <a:defRPr b="0" i="0" sz="900" u="none" cap="none" strike="noStrike">
                <a:solidFill>
                  <a:srgbClr val="EDEDED"/>
                </a:solidFill>
                <a:latin typeface="Corbel"/>
                <a:ea typeface="Corbel"/>
                <a:cs typeface="Corbel"/>
                <a:sym typeface="Corbe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3" name="Shape 33"/>
        <p:cNvGrpSpPr/>
        <p:nvPr/>
      </p:nvGrpSpPr>
      <p:grpSpPr>
        <a:xfrm>
          <a:off x="0" y="0"/>
          <a:ext cx="0" cy="0"/>
          <a:chOff x="0" y="0"/>
          <a:chExt cx="0" cy="0"/>
        </a:xfrm>
      </p:grpSpPr>
      <p:sp>
        <p:nvSpPr>
          <p:cNvPr id="34" name="Shape 34"/>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35" name="Shape 35"/>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900" u="none" cap="none" strike="noStrike">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36" name="Shape 3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EDEDED"/>
                </a:solidFill>
                <a:latin typeface="Corbel"/>
                <a:ea typeface="Corbel"/>
                <a:cs typeface="Corbel"/>
                <a:sym typeface="Corbel"/>
              </a:defRPr>
            </a:lvl1pPr>
            <a:lvl2pPr indent="0" lvl="1" marL="0" marR="0" rtl="0" algn="r">
              <a:spcBef>
                <a:spcPts val="0"/>
              </a:spcBef>
              <a:buNone/>
              <a:defRPr b="0" i="0" sz="900" u="none" cap="none" strike="noStrike">
                <a:solidFill>
                  <a:srgbClr val="EDEDED"/>
                </a:solidFill>
                <a:latin typeface="Corbel"/>
                <a:ea typeface="Corbel"/>
                <a:cs typeface="Corbel"/>
                <a:sym typeface="Corbel"/>
              </a:defRPr>
            </a:lvl2pPr>
            <a:lvl3pPr indent="0" lvl="2" marL="0" marR="0" rtl="0" algn="r">
              <a:spcBef>
                <a:spcPts val="0"/>
              </a:spcBef>
              <a:buNone/>
              <a:defRPr b="0" i="0" sz="900" u="none" cap="none" strike="noStrike">
                <a:solidFill>
                  <a:srgbClr val="EDEDED"/>
                </a:solidFill>
                <a:latin typeface="Corbel"/>
                <a:ea typeface="Corbel"/>
                <a:cs typeface="Corbel"/>
                <a:sym typeface="Corbel"/>
              </a:defRPr>
            </a:lvl3pPr>
            <a:lvl4pPr indent="0" lvl="3" marL="0" marR="0" rtl="0" algn="r">
              <a:spcBef>
                <a:spcPts val="0"/>
              </a:spcBef>
              <a:buNone/>
              <a:defRPr b="0" i="0" sz="900" u="none" cap="none" strike="noStrike">
                <a:solidFill>
                  <a:srgbClr val="EDEDED"/>
                </a:solidFill>
                <a:latin typeface="Corbel"/>
                <a:ea typeface="Corbel"/>
                <a:cs typeface="Corbel"/>
                <a:sym typeface="Corbel"/>
              </a:defRPr>
            </a:lvl4pPr>
            <a:lvl5pPr indent="0" lvl="4" marL="0" marR="0" rtl="0" algn="r">
              <a:spcBef>
                <a:spcPts val="0"/>
              </a:spcBef>
              <a:buNone/>
              <a:defRPr b="0" i="0" sz="900" u="none" cap="none" strike="noStrike">
                <a:solidFill>
                  <a:srgbClr val="EDEDED"/>
                </a:solidFill>
                <a:latin typeface="Corbel"/>
                <a:ea typeface="Corbel"/>
                <a:cs typeface="Corbel"/>
                <a:sym typeface="Corbel"/>
              </a:defRPr>
            </a:lvl5pPr>
            <a:lvl6pPr indent="0" lvl="5" marL="0" marR="0" rtl="0" algn="r">
              <a:spcBef>
                <a:spcPts val="0"/>
              </a:spcBef>
              <a:buNone/>
              <a:defRPr b="0" i="0" sz="900" u="none" cap="none" strike="noStrike">
                <a:solidFill>
                  <a:srgbClr val="EDEDED"/>
                </a:solidFill>
                <a:latin typeface="Corbel"/>
                <a:ea typeface="Corbel"/>
                <a:cs typeface="Corbel"/>
                <a:sym typeface="Corbel"/>
              </a:defRPr>
            </a:lvl6pPr>
            <a:lvl7pPr indent="0" lvl="6" marL="0" marR="0" rtl="0" algn="r">
              <a:spcBef>
                <a:spcPts val="0"/>
              </a:spcBef>
              <a:buNone/>
              <a:defRPr b="0" i="0" sz="900" u="none" cap="none" strike="noStrike">
                <a:solidFill>
                  <a:srgbClr val="EDEDED"/>
                </a:solidFill>
                <a:latin typeface="Corbel"/>
                <a:ea typeface="Corbel"/>
                <a:cs typeface="Corbel"/>
                <a:sym typeface="Corbel"/>
              </a:defRPr>
            </a:lvl7pPr>
            <a:lvl8pPr indent="0" lvl="7" marL="0" marR="0" rtl="0" algn="r">
              <a:spcBef>
                <a:spcPts val="0"/>
              </a:spcBef>
              <a:buNone/>
              <a:defRPr b="0" i="0" sz="900" u="none" cap="none" strike="noStrike">
                <a:solidFill>
                  <a:srgbClr val="EDEDED"/>
                </a:solidFill>
                <a:latin typeface="Corbel"/>
                <a:ea typeface="Corbel"/>
                <a:cs typeface="Corbel"/>
                <a:sym typeface="Corbel"/>
              </a:defRPr>
            </a:lvl8pPr>
            <a:lvl9pPr indent="0" lvl="8" marL="0" marR="0" rtl="0" algn="r">
              <a:spcBef>
                <a:spcPts val="0"/>
              </a:spcBef>
              <a:buNone/>
              <a:defRPr b="0" i="0" sz="900" u="none" cap="none" strike="noStrike">
                <a:solidFill>
                  <a:srgbClr val="EDEDED"/>
                </a:solidFill>
                <a:latin typeface="Corbel"/>
                <a:ea typeface="Corbel"/>
                <a:cs typeface="Corbel"/>
                <a:sym typeface="Corbe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7" name="Shape 37"/>
        <p:cNvGrpSpPr/>
        <p:nvPr/>
      </p:nvGrpSpPr>
      <p:grpSpPr>
        <a:xfrm>
          <a:off x="0" y="0"/>
          <a:ext cx="0" cy="0"/>
          <a:chOff x="0" y="0"/>
          <a:chExt cx="0" cy="0"/>
        </a:xfrm>
      </p:grpSpPr>
      <p:sp>
        <p:nvSpPr>
          <p:cNvPr id="38" name="Shape 38"/>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rgbClr val="EDEDED"/>
              </a:buClr>
              <a:buSzPts val="4400"/>
              <a:buFont typeface="Corbel"/>
              <a:buNone/>
              <a:defRPr b="0" i="0" sz="4400" u="none" cap="none" strike="noStrike">
                <a:solidFill>
                  <a:srgbClr val="EDEDED"/>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 name="Shape 39"/>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9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40" name="Shape 40"/>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9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41" name="Shape 4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EDEDED"/>
                </a:solidFill>
                <a:latin typeface="Corbel"/>
                <a:ea typeface="Corbel"/>
                <a:cs typeface="Corbel"/>
                <a:sym typeface="Corbel"/>
              </a:defRPr>
            </a:lvl1pPr>
            <a:lvl2pPr indent="0" lvl="1" marL="0" marR="0" rtl="0" algn="r">
              <a:spcBef>
                <a:spcPts val="0"/>
              </a:spcBef>
              <a:buNone/>
              <a:defRPr sz="900">
                <a:solidFill>
                  <a:srgbClr val="EDEDED"/>
                </a:solidFill>
                <a:latin typeface="Corbel"/>
                <a:ea typeface="Corbel"/>
                <a:cs typeface="Corbel"/>
                <a:sym typeface="Corbel"/>
              </a:defRPr>
            </a:lvl2pPr>
            <a:lvl3pPr indent="0" lvl="2" marL="0" marR="0" rtl="0" algn="r">
              <a:spcBef>
                <a:spcPts val="0"/>
              </a:spcBef>
              <a:buNone/>
              <a:defRPr sz="900">
                <a:solidFill>
                  <a:srgbClr val="EDEDED"/>
                </a:solidFill>
                <a:latin typeface="Corbel"/>
                <a:ea typeface="Corbel"/>
                <a:cs typeface="Corbel"/>
                <a:sym typeface="Corbel"/>
              </a:defRPr>
            </a:lvl3pPr>
            <a:lvl4pPr indent="0" lvl="3" marL="0" marR="0" rtl="0" algn="r">
              <a:spcBef>
                <a:spcPts val="0"/>
              </a:spcBef>
              <a:buNone/>
              <a:defRPr sz="900">
                <a:solidFill>
                  <a:srgbClr val="EDEDED"/>
                </a:solidFill>
                <a:latin typeface="Corbel"/>
                <a:ea typeface="Corbel"/>
                <a:cs typeface="Corbel"/>
                <a:sym typeface="Corbel"/>
              </a:defRPr>
            </a:lvl4pPr>
            <a:lvl5pPr indent="0" lvl="4" marL="0" marR="0" rtl="0" algn="r">
              <a:spcBef>
                <a:spcPts val="0"/>
              </a:spcBef>
              <a:buNone/>
              <a:defRPr sz="900">
                <a:solidFill>
                  <a:srgbClr val="EDEDED"/>
                </a:solidFill>
                <a:latin typeface="Corbel"/>
                <a:ea typeface="Corbel"/>
                <a:cs typeface="Corbel"/>
                <a:sym typeface="Corbel"/>
              </a:defRPr>
            </a:lvl5pPr>
            <a:lvl6pPr indent="0" lvl="5" marL="0" marR="0" rtl="0" algn="r">
              <a:spcBef>
                <a:spcPts val="0"/>
              </a:spcBef>
              <a:buNone/>
              <a:defRPr sz="900">
                <a:solidFill>
                  <a:srgbClr val="EDEDED"/>
                </a:solidFill>
                <a:latin typeface="Corbel"/>
                <a:ea typeface="Corbel"/>
                <a:cs typeface="Corbel"/>
                <a:sym typeface="Corbel"/>
              </a:defRPr>
            </a:lvl6pPr>
            <a:lvl7pPr indent="0" lvl="6" marL="0" marR="0" rtl="0" algn="r">
              <a:spcBef>
                <a:spcPts val="0"/>
              </a:spcBef>
              <a:buNone/>
              <a:defRPr sz="900">
                <a:solidFill>
                  <a:srgbClr val="EDEDED"/>
                </a:solidFill>
                <a:latin typeface="Corbel"/>
                <a:ea typeface="Corbel"/>
                <a:cs typeface="Corbel"/>
                <a:sym typeface="Corbel"/>
              </a:defRPr>
            </a:lvl7pPr>
            <a:lvl8pPr indent="0" lvl="7" marL="0" marR="0" rtl="0" algn="r">
              <a:spcBef>
                <a:spcPts val="0"/>
              </a:spcBef>
              <a:buNone/>
              <a:defRPr sz="900">
                <a:solidFill>
                  <a:srgbClr val="EDEDED"/>
                </a:solidFill>
                <a:latin typeface="Corbel"/>
                <a:ea typeface="Corbel"/>
                <a:cs typeface="Corbel"/>
                <a:sym typeface="Corbel"/>
              </a:defRPr>
            </a:lvl8pPr>
            <a:lvl9pPr indent="0" lvl="8" marL="0" marR="0" rtl="0" algn="r">
              <a:spcBef>
                <a:spcPts val="0"/>
              </a:spcBef>
              <a:buNone/>
              <a:defRPr sz="900">
                <a:solidFill>
                  <a:srgbClr val="EDEDED"/>
                </a:solidFill>
                <a:latin typeface="Corbel"/>
                <a:ea typeface="Corbel"/>
                <a:cs typeface="Corbel"/>
                <a:sym typeface="Corbe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2" name="Shape 42"/>
        <p:cNvGrpSpPr/>
        <p:nvPr/>
      </p:nvGrpSpPr>
      <p:grpSpPr>
        <a:xfrm>
          <a:off x="0" y="0"/>
          <a:ext cx="0" cy="0"/>
          <a:chOff x="0" y="0"/>
          <a:chExt cx="0" cy="0"/>
        </a:xfrm>
      </p:grpSpPr>
      <p:sp>
        <p:nvSpPr>
          <p:cNvPr id="43" name="Shape 43"/>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rgbClr val="EDEDED"/>
              </a:buClr>
              <a:buSzPts val="4400"/>
              <a:buFont typeface="Corbel"/>
              <a:buNone/>
              <a:defRPr b="0" i="0" sz="4400" u="none" cap="none" strike="noStrike">
                <a:solidFill>
                  <a:srgbClr val="EDEDED"/>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4" name="Shape 44"/>
          <p:cNvSpPr txBox="1"/>
          <p:nvPr>
            <p:ph idx="1" type="body"/>
          </p:nvPr>
        </p:nvSpPr>
        <p:spPr>
          <a:xfrm>
            <a:off x="840000" y="1825625"/>
            <a:ext cx="3768912" cy="4351338"/>
          </a:xfrm>
          <a:prstGeom prst="rect">
            <a:avLst/>
          </a:prstGeom>
          <a:noFill/>
          <a:ln>
            <a:noFill/>
          </a:ln>
        </p:spPr>
        <p:txBody>
          <a:bodyPr anchorCtr="0" anchor="t" bIns="91425" lIns="91425" spcFirstLastPara="1" rIns="91425" wrap="square" tIns="91425"/>
          <a:lstStyle>
            <a:lvl1pPr indent="-381000" lvl="0" marL="457200" marR="0" rtl="0" algn="l">
              <a:lnSpc>
                <a:spcPct val="90000"/>
              </a:lnSpc>
              <a:spcBef>
                <a:spcPts val="750"/>
              </a:spcBef>
              <a:spcAft>
                <a:spcPts val="0"/>
              </a:spcAft>
              <a:buClr>
                <a:srgbClr val="EDEDED"/>
              </a:buClr>
              <a:buSzPts val="2400"/>
              <a:buFont typeface="Arial"/>
              <a:buChar char="•"/>
              <a:defRPr b="0" i="0" sz="2400" u="none" cap="none" strike="noStrike">
                <a:solidFill>
                  <a:srgbClr val="EDEDED"/>
                </a:solidFill>
                <a:latin typeface="Corbel"/>
                <a:ea typeface="Corbel"/>
                <a:cs typeface="Corbel"/>
                <a:sym typeface="Corbel"/>
              </a:defRPr>
            </a:lvl1pPr>
            <a:lvl2pPr indent="-355600" lvl="1" marL="914400" marR="0" rtl="0" algn="l">
              <a:lnSpc>
                <a:spcPct val="90000"/>
              </a:lnSpc>
              <a:spcBef>
                <a:spcPts val="375"/>
              </a:spcBef>
              <a:spcAft>
                <a:spcPts val="0"/>
              </a:spcAft>
              <a:buClr>
                <a:srgbClr val="EDEDED"/>
              </a:buClr>
              <a:buSzPts val="2000"/>
              <a:buFont typeface="Arial"/>
              <a:buChar char="•"/>
              <a:defRPr b="0" i="0" sz="2000" u="none" cap="none" strike="noStrike">
                <a:solidFill>
                  <a:srgbClr val="EDEDED"/>
                </a:solidFill>
                <a:latin typeface="Corbel"/>
                <a:ea typeface="Corbel"/>
                <a:cs typeface="Corbel"/>
                <a:sym typeface="Corbel"/>
              </a:defRPr>
            </a:lvl2pPr>
            <a:lvl3pPr indent="-330200" lvl="2" marL="1371600" marR="0" rtl="0" algn="l">
              <a:lnSpc>
                <a:spcPct val="90000"/>
              </a:lnSpc>
              <a:spcBef>
                <a:spcPts val="375"/>
              </a:spcBef>
              <a:spcAft>
                <a:spcPts val="0"/>
              </a:spcAft>
              <a:buClr>
                <a:srgbClr val="EDEDED"/>
              </a:buClr>
              <a:buSzPts val="1600"/>
              <a:buFont typeface="Arial"/>
              <a:buChar char="•"/>
              <a:defRPr b="0" i="0" sz="1600" u="none" cap="none" strike="noStrike">
                <a:solidFill>
                  <a:srgbClr val="EDEDED"/>
                </a:solidFill>
                <a:latin typeface="Corbel"/>
                <a:ea typeface="Corbel"/>
                <a:cs typeface="Corbel"/>
                <a:sym typeface="Corbel"/>
              </a:defRPr>
            </a:lvl3pPr>
            <a:lvl4pPr indent="-317500" lvl="3" marL="1828800" marR="0" rtl="0" algn="l">
              <a:lnSpc>
                <a:spcPct val="90000"/>
              </a:lnSpc>
              <a:spcBef>
                <a:spcPts val="375"/>
              </a:spcBef>
              <a:spcAft>
                <a:spcPts val="0"/>
              </a:spcAft>
              <a:buClr>
                <a:srgbClr val="EDEDED"/>
              </a:buClr>
              <a:buSzPts val="1400"/>
              <a:buFont typeface="Arial"/>
              <a:buChar char="•"/>
              <a:defRPr b="0" i="0" sz="1400" u="none" cap="none" strike="noStrike">
                <a:solidFill>
                  <a:srgbClr val="EDEDED"/>
                </a:solidFill>
                <a:latin typeface="Corbel"/>
                <a:ea typeface="Corbel"/>
                <a:cs typeface="Corbel"/>
                <a:sym typeface="Corbel"/>
              </a:defRPr>
            </a:lvl4pPr>
            <a:lvl5pPr indent="-317500" lvl="4" marL="2286000" marR="0" rtl="0" algn="l">
              <a:lnSpc>
                <a:spcPct val="90000"/>
              </a:lnSpc>
              <a:spcBef>
                <a:spcPts val="375"/>
              </a:spcBef>
              <a:spcAft>
                <a:spcPts val="0"/>
              </a:spcAft>
              <a:buClr>
                <a:srgbClr val="EDEDED"/>
              </a:buClr>
              <a:buSzPts val="1400"/>
              <a:buFont typeface="Arial"/>
              <a:buChar char="•"/>
              <a:defRPr b="0" i="0" sz="1400" u="none" cap="none" strike="noStrike">
                <a:solidFill>
                  <a:srgbClr val="EDEDED"/>
                </a:solidFill>
                <a:latin typeface="Corbel"/>
                <a:ea typeface="Corbel"/>
                <a:cs typeface="Corbel"/>
                <a:sym typeface="Corbel"/>
              </a:defRPr>
            </a:lvl5pPr>
            <a:lvl6pPr indent="-314325" lvl="5" marL="27432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6pPr>
            <a:lvl7pPr indent="-314325" lvl="6" marL="32004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7pPr>
            <a:lvl8pPr indent="-314325" lvl="7" marL="36576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8pPr>
            <a:lvl9pPr indent="-314325" lvl="8" marL="4114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9pPr>
          </a:lstStyle>
          <a:p/>
        </p:txBody>
      </p:sp>
      <p:sp>
        <p:nvSpPr>
          <p:cNvPr id="45" name="Shape 45"/>
          <p:cNvSpPr txBox="1"/>
          <p:nvPr>
            <p:ph idx="2" type="body"/>
          </p:nvPr>
        </p:nvSpPr>
        <p:spPr>
          <a:xfrm>
            <a:off x="4739880" y="1825625"/>
            <a:ext cx="3775470" cy="4351338"/>
          </a:xfrm>
          <a:prstGeom prst="rect">
            <a:avLst/>
          </a:prstGeom>
          <a:noFill/>
          <a:ln>
            <a:noFill/>
          </a:ln>
        </p:spPr>
        <p:txBody>
          <a:bodyPr anchorCtr="0" anchor="t" bIns="91425" lIns="91425" spcFirstLastPara="1" rIns="91425" wrap="square" tIns="91425"/>
          <a:lstStyle>
            <a:lvl1pPr indent="-381000" lvl="0" marL="457200" marR="0" rtl="0" algn="l">
              <a:lnSpc>
                <a:spcPct val="90000"/>
              </a:lnSpc>
              <a:spcBef>
                <a:spcPts val="750"/>
              </a:spcBef>
              <a:spcAft>
                <a:spcPts val="0"/>
              </a:spcAft>
              <a:buClr>
                <a:srgbClr val="EDEDED"/>
              </a:buClr>
              <a:buSzPts val="2400"/>
              <a:buFont typeface="Arial"/>
              <a:buChar char="•"/>
              <a:defRPr b="0" i="0" sz="2400" u="none" cap="none" strike="noStrike">
                <a:solidFill>
                  <a:srgbClr val="EDEDED"/>
                </a:solidFill>
                <a:latin typeface="Corbel"/>
                <a:ea typeface="Corbel"/>
                <a:cs typeface="Corbel"/>
                <a:sym typeface="Corbel"/>
              </a:defRPr>
            </a:lvl1pPr>
            <a:lvl2pPr indent="-355600" lvl="1" marL="914400" marR="0" rtl="0" algn="l">
              <a:lnSpc>
                <a:spcPct val="90000"/>
              </a:lnSpc>
              <a:spcBef>
                <a:spcPts val="375"/>
              </a:spcBef>
              <a:spcAft>
                <a:spcPts val="0"/>
              </a:spcAft>
              <a:buClr>
                <a:srgbClr val="EDEDED"/>
              </a:buClr>
              <a:buSzPts val="2000"/>
              <a:buFont typeface="Arial"/>
              <a:buChar char="•"/>
              <a:defRPr b="0" i="0" sz="2000" u="none" cap="none" strike="noStrike">
                <a:solidFill>
                  <a:srgbClr val="EDEDED"/>
                </a:solidFill>
                <a:latin typeface="Corbel"/>
                <a:ea typeface="Corbel"/>
                <a:cs typeface="Corbel"/>
                <a:sym typeface="Corbel"/>
              </a:defRPr>
            </a:lvl2pPr>
            <a:lvl3pPr indent="-330200" lvl="2" marL="1371600" marR="0" rtl="0" algn="l">
              <a:lnSpc>
                <a:spcPct val="90000"/>
              </a:lnSpc>
              <a:spcBef>
                <a:spcPts val="375"/>
              </a:spcBef>
              <a:spcAft>
                <a:spcPts val="0"/>
              </a:spcAft>
              <a:buClr>
                <a:srgbClr val="EDEDED"/>
              </a:buClr>
              <a:buSzPts val="1600"/>
              <a:buFont typeface="Arial"/>
              <a:buChar char="•"/>
              <a:defRPr b="0" i="0" sz="1600" u="none" cap="none" strike="noStrike">
                <a:solidFill>
                  <a:srgbClr val="EDEDED"/>
                </a:solidFill>
                <a:latin typeface="Corbel"/>
                <a:ea typeface="Corbel"/>
                <a:cs typeface="Corbel"/>
                <a:sym typeface="Corbel"/>
              </a:defRPr>
            </a:lvl3pPr>
            <a:lvl4pPr indent="-317500" lvl="3" marL="1828800" marR="0" rtl="0" algn="l">
              <a:lnSpc>
                <a:spcPct val="90000"/>
              </a:lnSpc>
              <a:spcBef>
                <a:spcPts val="375"/>
              </a:spcBef>
              <a:spcAft>
                <a:spcPts val="0"/>
              </a:spcAft>
              <a:buClr>
                <a:srgbClr val="EDEDED"/>
              </a:buClr>
              <a:buSzPts val="1400"/>
              <a:buFont typeface="Arial"/>
              <a:buChar char="•"/>
              <a:defRPr b="0" i="0" sz="1400" u="none" cap="none" strike="noStrike">
                <a:solidFill>
                  <a:srgbClr val="EDEDED"/>
                </a:solidFill>
                <a:latin typeface="Corbel"/>
                <a:ea typeface="Corbel"/>
                <a:cs typeface="Corbel"/>
                <a:sym typeface="Corbel"/>
              </a:defRPr>
            </a:lvl4pPr>
            <a:lvl5pPr indent="-317500" lvl="4" marL="2286000" marR="0" rtl="0" algn="l">
              <a:lnSpc>
                <a:spcPct val="90000"/>
              </a:lnSpc>
              <a:spcBef>
                <a:spcPts val="375"/>
              </a:spcBef>
              <a:spcAft>
                <a:spcPts val="0"/>
              </a:spcAft>
              <a:buClr>
                <a:srgbClr val="EDEDED"/>
              </a:buClr>
              <a:buSzPts val="1400"/>
              <a:buFont typeface="Arial"/>
              <a:buChar char="•"/>
              <a:defRPr b="0" i="0" sz="1400" u="none" cap="none" strike="noStrike">
                <a:solidFill>
                  <a:srgbClr val="EDEDED"/>
                </a:solidFill>
                <a:latin typeface="Corbel"/>
                <a:ea typeface="Corbel"/>
                <a:cs typeface="Corbel"/>
                <a:sym typeface="Corbel"/>
              </a:defRPr>
            </a:lvl5pPr>
            <a:lvl6pPr indent="-314325" lvl="5" marL="27432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6pPr>
            <a:lvl7pPr indent="-314325" lvl="6" marL="32004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7pPr>
            <a:lvl8pPr indent="-314325" lvl="7" marL="36576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8pPr>
            <a:lvl9pPr indent="-314325" lvl="8" marL="4114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9pPr>
          </a:lstStyle>
          <a:p/>
        </p:txBody>
      </p:sp>
      <p:sp>
        <p:nvSpPr>
          <p:cNvPr id="46" name="Shape 46"/>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9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47" name="Shape 47"/>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9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48" name="Shape 4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EDEDED"/>
                </a:solidFill>
                <a:latin typeface="Corbel"/>
                <a:ea typeface="Corbel"/>
                <a:cs typeface="Corbel"/>
                <a:sym typeface="Corbel"/>
              </a:defRPr>
            </a:lvl1pPr>
            <a:lvl2pPr indent="0" lvl="1" marL="0" marR="0" rtl="0" algn="r">
              <a:spcBef>
                <a:spcPts val="0"/>
              </a:spcBef>
              <a:buNone/>
              <a:defRPr sz="900">
                <a:solidFill>
                  <a:srgbClr val="EDEDED"/>
                </a:solidFill>
                <a:latin typeface="Corbel"/>
                <a:ea typeface="Corbel"/>
                <a:cs typeface="Corbel"/>
                <a:sym typeface="Corbel"/>
              </a:defRPr>
            </a:lvl2pPr>
            <a:lvl3pPr indent="0" lvl="2" marL="0" marR="0" rtl="0" algn="r">
              <a:spcBef>
                <a:spcPts val="0"/>
              </a:spcBef>
              <a:buNone/>
              <a:defRPr sz="900">
                <a:solidFill>
                  <a:srgbClr val="EDEDED"/>
                </a:solidFill>
                <a:latin typeface="Corbel"/>
                <a:ea typeface="Corbel"/>
                <a:cs typeface="Corbel"/>
                <a:sym typeface="Corbel"/>
              </a:defRPr>
            </a:lvl3pPr>
            <a:lvl4pPr indent="0" lvl="3" marL="0" marR="0" rtl="0" algn="r">
              <a:spcBef>
                <a:spcPts val="0"/>
              </a:spcBef>
              <a:buNone/>
              <a:defRPr sz="900">
                <a:solidFill>
                  <a:srgbClr val="EDEDED"/>
                </a:solidFill>
                <a:latin typeface="Corbel"/>
                <a:ea typeface="Corbel"/>
                <a:cs typeface="Corbel"/>
                <a:sym typeface="Corbel"/>
              </a:defRPr>
            </a:lvl4pPr>
            <a:lvl5pPr indent="0" lvl="4" marL="0" marR="0" rtl="0" algn="r">
              <a:spcBef>
                <a:spcPts val="0"/>
              </a:spcBef>
              <a:buNone/>
              <a:defRPr sz="900">
                <a:solidFill>
                  <a:srgbClr val="EDEDED"/>
                </a:solidFill>
                <a:latin typeface="Corbel"/>
                <a:ea typeface="Corbel"/>
                <a:cs typeface="Corbel"/>
                <a:sym typeface="Corbel"/>
              </a:defRPr>
            </a:lvl5pPr>
            <a:lvl6pPr indent="0" lvl="5" marL="0" marR="0" rtl="0" algn="r">
              <a:spcBef>
                <a:spcPts val="0"/>
              </a:spcBef>
              <a:buNone/>
              <a:defRPr sz="900">
                <a:solidFill>
                  <a:srgbClr val="EDEDED"/>
                </a:solidFill>
                <a:latin typeface="Corbel"/>
                <a:ea typeface="Corbel"/>
                <a:cs typeface="Corbel"/>
                <a:sym typeface="Corbel"/>
              </a:defRPr>
            </a:lvl6pPr>
            <a:lvl7pPr indent="0" lvl="6" marL="0" marR="0" rtl="0" algn="r">
              <a:spcBef>
                <a:spcPts val="0"/>
              </a:spcBef>
              <a:buNone/>
              <a:defRPr sz="900">
                <a:solidFill>
                  <a:srgbClr val="EDEDED"/>
                </a:solidFill>
                <a:latin typeface="Corbel"/>
                <a:ea typeface="Corbel"/>
                <a:cs typeface="Corbel"/>
                <a:sym typeface="Corbel"/>
              </a:defRPr>
            </a:lvl7pPr>
            <a:lvl8pPr indent="0" lvl="7" marL="0" marR="0" rtl="0" algn="r">
              <a:spcBef>
                <a:spcPts val="0"/>
              </a:spcBef>
              <a:buNone/>
              <a:defRPr sz="900">
                <a:solidFill>
                  <a:srgbClr val="EDEDED"/>
                </a:solidFill>
                <a:latin typeface="Corbel"/>
                <a:ea typeface="Corbel"/>
                <a:cs typeface="Corbel"/>
                <a:sym typeface="Corbel"/>
              </a:defRPr>
            </a:lvl8pPr>
            <a:lvl9pPr indent="0" lvl="8" marL="0" marR="0" rtl="0" algn="r">
              <a:spcBef>
                <a:spcPts val="0"/>
              </a:spcBef>
              <a:buNone/>
              <a:defRPr sz="900">
                <a:solidFill>
                  <a:srgbClr val="EDEDED"/>
                </a:solidFill>
                <a:latin typeface="Corbel"/>
                <a:ea typeface="Corbel"/>
                <a:cs typeface="Corbel"/>
                <a:sym typeface="Corbe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49" name="Shape 49"/>
        <p:cNvGrpSpPr/>
        <p:nvPr/>
      </p:nvGrpSpPr>
      <p:grpSpPr>
        <a:xfrm>
          <a:off x="0" y="0"/>
          <a:ext cx="0" cy="0"/>
          <a:chOff x="0" y="0"/>
          <a:chExt cx="0" cy="0"/>
        </a:xfrm>
      </p:grpSpPr>
      <p:sp>
        <p:nvSpPr>
          <p:cNvPr id="50" name="Shape 50"/>
          <p:cNvSpPr txBox="1"/>
          <p:nvPr>
            <p:ph type="title"/>
          </p:nvPr>
        </p:nvSpPr>
        <p:spPr>
          <a:xfrm>
            <a:off x="629841" y="457200"/>
            <a:ext cx="2949178" cy="1600200"/>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rgbClr val="EDEDED"/>
              </a:buClr>
              <a:buSzPts val="2400"/>
              <a:buFont typeface="Corbel"/>
              <a:buNone/>
              <a:defRPr b="0" i="0" sz="2400" u="none" cap="none" strike="noStrike">
                <a:solidFill>
                  <a:srgbClr val="EDEDED"/>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1" name="Shape 51"/>
          <p:cNvSpPr txBox="1"/>
          <p:nvPr>
            <p:ph idx="1" type="body"/>
          </p:nvPr>
        </p:nvSpPr>
        <p:spPr>
          <a:xfrm>
            <a:off x="3887391" y="987426"/>
            <a:ext cx="4629150" cy="4873625"/>
          </a:xfrm>
          <a:prstGeom prst="rect">
            <a:avLst/>
          </a:prstGeom>
          <a:noFill/>
          <a:ln>
            <a:noFill/>
          </a:ln>
        </p:spPr>
        <p:txBody>
          <a:bodyPr anchorCtr="0" anchor="t" bIns="91425" lIns="91425" spcFirstLastPara="1" rIns="91425" wrap="square" tIns="91425"/>
          <a:lstStyle>
            <a:lvl1pPr indent="-381000" lvl="0" marL="457200" marR="0" rtl="0" algn="l">
              <a:lnSpc>
                <a:spcPct val="90000"/>
              </a:lnSpc>
              <a:spcBef>
                <a:spcPts val="750"/>
              </a:spcBef>
              <a:spcAft>
                <a:spcPts val="0"/>
              </a:spcAft>
              <a:buClr>
                <a:srgbClr val="EDEDED"/>
              </a:buClr>
              <a:buSzPts val="2400"/>
              <a:buFont typeface="Arial"/>
              <a:buChar char="•"/>
              <a:defRPr b="0" i="0" sz="2400" u="none" cap="none" strike="noStrike">
                <a:solidFill>
                  <a:srgbClr val="EDEDED"/>
                </a:solidFill>
                <a:latin typeface="Corbel"/>
                <a:ea typeface="Corbel"/>
                <a:cs typeface="Corbel"/>
                <a:sym typeface="Corbel"/>
              </a:defRPr>
            </a:lvl1pPr>
            <a:lvl2pPr indent="-355600" lvl="1" marL="914400" marR="0" rtl="0" algn="l">
              <a:lnSpc>
                <a:spcPct val="90000"/>
              </a:lnSpc>
              <a:spcBef>
                <a:spcPts val="375"/>
              </a:spcBef>
              <a:spcAft>
                <a:spcPts val="0"/>
              </a:spcAft>
              <a:buClr>
                <a:srgbClr val="EDEDED"/>
              </a:buClr>
              <a:buSzPts val="2000"/>
              <a:buFont typeface="Arial"/>
              <a:buChar char="•"/>
              <a:defRPr b="0" i="0" sz="2000" u="none" cap="none" strike="noStrike">
                <a:solidFill>
                  <a:srgbClr val="EDEDED"/>
                </a:solidFill>
                <a:latin typeface="Corbel"/>
                <a:ea typeface="Corbel"/>
                <a:cs typeface="Corbel"/>
                <a:sym typeface="Corbel"/>
              </a:defRPr>
            </a:lvl2pPr>
            <a:lvl3pPr indent="-330200" lvl="2" marL="1371600" marR="0" rtl="0" algn="l">
              <a:lnSpc>
                <a:spcPct val="90000"/>
              </a:lnSpc>
              <a:spcBef>
                <a:spcPts val="375"/>
              </a:spcBef>
              <a:spcAft>
                <a:spcPts val="0"/>
              </a:spcAft>
              <a:buClr>
                <a:srgbClr val="EDEDED"/>
              </a:buClr>
              <a:buSzPts val="1600"/>
              <a:buFont typeface="Arial"/>
              <a:buChar char="•"/>
              <a:defRPr b="0" i="0" sz="1600" u="none" cap="none" strike="noStrike">
                <a:solidFill>
                  <a:srgbClr val="EDEDED"/>
                </a:solidFill>
                <a:latin typeface="Corbel"/>
                <a:ea typeface="Corbel"/>
                <a:cs typeface="Corbel"/>
                <a:sym typeface="Corbel"/>
              </a:defRPr>
            </a:lvl3pPr>
            <a:lvl4pPr indent="-317500" lvl="3" marL="1828800" marR="0" rtl="0" algn="l">
              <a:lnSpc>
                <a:spcPct val="90000"/>
              </a:lnSpc>
              <a:spcBef>
                <a:spcPts val="375"/>
              </a:spcBef>
              <a:spcAft>
                <a:spcPts val="0"/>
              </a:spcAft>
              <a:buClr>
                <a:srgbClr val="EDEDED"/>
              </a:buClr>
              <a:buSzPts val="1400"/>
              <a:buFont typeface="Arial"/>
              <a:buChar char="•"/>
              <a:defRPr b="0" i="0" sz="1400" u="none" cap="none" strike="noStrike">
                <a:solidFill>
                  <a:srgbClr val="EDEDED"/>
                </a:solidFill>
                <a:latin typeface="Corbel"/>
                <a:ea typeface="Corbel"/>
                <a:cs typeface="Corbel"/>
                <a:sym typeface="Corbel"/>
              </a:defRPr>
            </a:lvl4pPr>
            <a:lvl5pPr indent="-317500" lvl="4" marL="2286000" marR="0" rtl="0" algn="l">
              <a:lnSpc>
                <a:spcPct val="90000"/>
              </a:lnSpc>
              <a:spcBef>
                <a:spcPts val="375"/>
              </a:spcBef>
              <a:spcAft>
                <a:spcPts val="0"/>
              </a:spcAft>
              <a:buClr>
                <a:srgbClr val="EDEDED"/>
              </a:buClr>
              <a:buSzPts val="1400"/>
              <a:buFont typeface="Arial"/>
              <a:buChar char="•"/>
              <a:defRPr b="0" i="0" sz="1400" u="none" cap="none" strike="noStrike">
                <a:solidFill>
                  <a:srgbClr val="EDEDED"/>
                </a:solidFill>
                <a:latin typeface="Corbel"/>
                <a:ea typeface="Corbel"/>
                <a:cs typeface="Corbel"/>
                <a:sym typeface="Corbel"/>
              </a:defRPr>
            </a:lvl5pPr>
            <a:lvl6pPr indent="-314325" lvl="5" marL="27432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6pPr>
            <a:lvl7pPr indent="-314325" lvl="6" marL="32004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7pPr>
            <a:lvl8pPr indent="-314325" lvl="7" marL="36576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8pPr>
            <a:lvl9pPr indent="-314325" lvl="8" marL="4114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9pPr>
          </a:lstStyle>
          <a:p/>
        </p:txBody>
      </p:sp>
      <p:sp>
        <p:nvSpPr>
          <p:cNvPr id="52" name="Shape 52"/>
          <p:cNvSpPr txBox="1"/>
          <p:nvPr>
            <p:ph idx="2" type="body"/>
          </p:nvPr>
        </p:nvSpPr>
        <p:spPr>
          <a:xfrm>
            <a:off x="840000" y="2057400"/>
            <a:ext cx="2739019" cy="3811588"/>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750"/>
              </a:spcBef>
              <a:spcAft>
                <a:spcPts val="0"/>
              </a:spcAft>
              <a:buClr>
                <a:schemeClr val="lt2"/>
              </a:buClr>
              <a:buSzPts val="1400"/>
              <a:buFont typeface="Arial"/>
              <a:buNone/>
              <a:defRPr b="0" i="0" sz="1400" u="none" cap="none" strike="noStrike">
                <a:solidFill>
                  <a:schemeClr val="lt2"/>
                </a:solidFill>
                <a:latin typeface="Corbel"/>
                <a:ea typeface="Corbel"/>
                <a:cs typeface="Corbel"/>
                <a:sym typeface="Corbel"/>
              </a:defRPr>
            </a:lvl1pPr>
            <a:lvl2pPr indent="-228600" lvl="1" marL="914400" marR="0" rtl="0" algn="l">
              <a:lnSpc>
                <a:spcPct val="90000"/>
              </a:lnSpc>
              <a:spcBef>
                <a:spcPts val="375"/>
              </a:spcBef>
              <a:spcAft>
                <a:spcPts val="0"/>
              </a:spcAft>
              <a:buClr>
                <a:srgbClr val="EDEDED"/>
              </a:buClr>
              <a:buSzPts val="1050"/>
              <a:buFont typeface="Arial"/>
              <a:buNone/>
              <a:defRPr b="0" i="0" sz="1050" u="none" cap="none" strike="noStrike">
                <a:solidFill>
                  <a:srgbClr val="EDEDED"/>
                </a:solidFill>
                <a:latin typeface="Corbel"/>
                <a:ea typeface="Corbel"/>
                <a:cs typeface="Corbel"/>
                <a:sym typeface="Corbel"/>
              </a:defRPr>
            </a:lvl2pPr>
            <a:lvl3pPr indent="-228600" lvl="2" marL="1371600" marR="0" rtl="0" algn="l">
              <a:lnSpc>
                <a:spcPct val="90000"/>
              </a:lnSpc>
              <a:spcBef>
                <a:spcPts val="375"/>
              </a:spcBef>
              <a:spcAft>
                <a:spcPts val="0"/>
              </a:spcAft>
              <a:buClr>
                <a:srgbClr val="EDEDED"/>
              </a:buClr>
              <a:buSzPts val="900"/>
              <a:buFont typeface="Arial"/>
              <a:buNone/>
              <a:defRPr b="0" i="0" sz="900" u="none" cap="none" strike="noStrike">
                <a:solidFill>
                  <a:srgbClr val="EDEDED"/>
                </a:solidFill>
                <a:latin typeface="Corbel"/>
                <a:ea typeface="Corbel"/>
                <a:cs typeface="Corbel"/>
                <a:sym typeface="Corbel"/>
              </a:defRPr>
            </a:lvl3pPr>
            <a:lvl4pPr indent="-228600" lvl="3" marL="1828800" marR="0" rtl="0" algn="l">
              <a:lnSpc>
                <a:spcPct val="90000"/>
              </a:lnSpc>
              <a:spcBef>
                <a:spcPts val="375"/>
              </a:spcBef>
              <a:spcAft>
                <a:spcPts val="0"/>
              </a:spcAft>
              <a:buClr>
                <a:srgbClr val="EDEDED"/>
              </a:buClr>
              <a:buSzPts val="750"/>
              <a:buFont typeface="Arial"/>
              <a:buNone/>
              <a:defRPr b="0" i="0" sz="750" u="none" cap="none" strike="noStrike">
                <a:solidFill>
                  <a:srgbClr val="EDEDED"/>
                </a:solidFill>
                <a:latin typeface="Corbel"/>
                <a:ea typeface="Corbel"/>
                <a:cs typeface="Corbel"/>
                <a:sym typeface="Corbel"/>
              </a:defRPr>
            </a:lvl4pPr>
            <a:lvl5pPr indent="-228600" lvl="4" marL="2286000" marR="0" rtl="0" algn="l">
              <a:lnSpc>
                <a:spcPct val="90000"/>
              </a:lnSpc>
              <a:spcBef>
                <a:spcPts val="375"/>
              </a:spcBef>
              <a:spcAft>
                <a:spcPts val="0"/>
              </a:spcAft>
              <a:buClr>
                <a:srgbClr val="EDEDED"/>
              </a:buClr>
              <a:buSzPts val="750"/>
              <a:buFont typeface="Arial"/>
              <a:buNone/>
              <a:defRPr b="0" i="0" sz="750" u="none" cap="none" strike="noStrike">
                <a:solidFill>
                  <a:srgbClr val="EDEDED"/>
                </a:solidFill>
                <a:latin typeface="Corbel"/>
                <a:ea typeface="Corbel"/>
                <a:cs typeface="Corbel"/>
                <a:sym typeface="Corbel"/>
              </a:defRPr>
            </a:lvl5pPr>
            <a:lvl6pPr indent="-228600" lvl="5" marL="2743200" marR="0" rtl="0" algn="l">
              <a:lnSpc>
                <a:spcPct val="90000"/>
              </a:lnSpc>
              <a:spcBef>
                <a:spcPts val="375"/>
              </a:spcBef>
              <a:spcAft>
                <a:spcPts val="0"/>
              </a:spcAft>
              <a:buClr>
                <a:schemeClr val="lt1"/>
              </a:buClr>
              <a:buSzPts val="750"/>
              <a:buFont typeface="Arial"/>
              <a:buNone/>
              <a:defRPr b="0" i="0" sz="750" u="none" cap="none" strike="noStrike">
                <a:solidFill>
                  <a:schemeClr val="lt1"/>
                </a:solidFill>
                <a:latin typeface="Corbel"/>
                <a:ea typeface="Corbel"/>
                <a:cs typeface="Corbel"/>
                <a:sym typeface="Corbel"/>
              </a:defRPr>
            </a:lvl6pPr>
            <a:lvl7pPr indent="-228600" lvl="6" marL="3200400" marR="0" rtl="0" algn="l">
              <a:lnSpc>
                <a:spcPct val="90000"/>
              </a:lnSpc>
              <a:spcBef>
                <a:spcPts val="375"/>
              </a:spcBef>
              <a:spcAft>
                <a:spcPts val="0"/>
              </a:spcAft>
              <a:buClr>
                <a:schemeClr val="lt1"/>
              </a:buClr>
              <a:buSzPts val="750"/>
              <a:buFont typeface="Arial"/>
              <a:buNone/>
              <a:defRPr b="0" i="0" sz="750" u="none" cap="none" strike="noStrike">
                <a:solidFill>
                  <a:schemeClr val="lt1"/>
                </a:solidFill>
                <a:latin typeface="Corbel"/>
                <a:ea typeface="Corbel"/>
                <a:cs typeface="Corbel"/>
                <a:sym typeface="Corbel"/>
              </a:defRPr>
            </a:lvl7pPr>
            <a:lvl8pPr indent="-228600" lvl="7" marL="3657600" marR="0" rtl="0" algn="l">
              <a:lnSpc>
                <a:spcPct val="90000"/>
              </a:lnSpc>
              <a:spcBef>
                <a:spcPts val="375"/>
              </a:spcBef>
              <a:spcAft>
                <a:spcPts val="0"/>
              </a:spcAft>
              <a:buClr>
                <a:schemeClr val="lt1"/>
              </a:buClr>
              <a:buSzPts val="750"/>
              <a:buFont typeface="Arial"/>
              <a:buNone/>
              <a:defRPr b="0" i="0" sz="750" u="none" cap="none" strike="noStrike">
                <a:solidFill>
                  <a:schemeClr val="lt1"/>
                </a:solidFill>
                <a:latin typeface="Corbel"/>
                <a:ea typeface="Corbel"/>
                <a:cs typeface="Corbel"/>
                <a:sym typeface="Corbel"/>
              </a:defRPr>
            </a:lvl8pPr>
            <a:lvl9pPr indent="-228600" lvl="8" marL="4114800" marR="0" rtl="0" algn="l">
              <a:lnSpc>
                <a:spcPct val="90000"/>
              </a:lnSpc>
              <a:spcBef>
                <a:spcPts val="375"/>
              </a:spcBef>
              <a:spcAft>
                <a:spcPts val="0"/>
              </a:spcAft>
              <a:buClr>
                <a:schemeClr val="lt1"/>
              </a:buClr>
              <a:buSzPts val="750"/>
              <a:buFont typeface="Arial"/>
              <a:buNone/>
              <a:defRPr b="0" i="0" sz="750" u="none" cap="none" strike="noStrike">
                <a:solidFill>
                  <a:schemeClr val="lt1"/>
                </a:solidFill>
                <a:latin typeface="Corbel"/>
                <a:ea typeface="Corbel"/>
                <a:cs typeface="Corbel"/>
                <a:sym typeface="Corbel"/>
              </a:defRPr>
            </a:lvl9pPr>
          </a:lstStyle>
          <a:p/>
        </p:txBody>
      </p:sp>
      <p:sp>
        <p:nvSpPr>
          <p:cNvPr id="53" name="Shape 53"/>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9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54" name="Shape 54"/>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9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55" name="Shape 5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EDEDED"/>
                </a:solidFill>
                <a:latin typeface="Corbel"/>
                <a:ea typeface="Corbel"/>
                <a:cs typeface="Corbel"/>
                <a:sym typeface="Corbel"/>
              </a:defRPr>
            </a:lvl1pPr>
            <a:lvl2pPr indent="0" lvl="1" marL="0" marR="0" rtl="0" algn="r">
              <a:spcBef>
                <a:spcPts val="0"/>
              </a:spcBef>
              <a:buNone/>
              <a:defRPr sz="900">
                <a:solidFill>
                  <a:srgbClr val="EDEDED"/>
                </a:solidFill>
                <a:latin typeface="Corbel"/>
                <a:ea typeface="Corbel"/>
                <a:cs typeface="Corbel"/>
                <a:sym typeface="Corbel"/>
              </a:defRPr>
            </a:lvl2pPr>
            <a:lvl3pPr indent="0" lvl="2" marL="0" marR="0" rtl="0" algn="r">
              <a:spcBef>
                <a:spcPts val="0"/>
              </a:spcBef>
              <a:buNone/>
              <a:defRPr sz="900">
                <a:solidFill>
                  <a:srgbClr val="EDEDED"/>
                </a:solidFill>
                <a:latin typeface="Corbel"/>
                <a:ea typeface="Corbel"/>
                <a:cs typeface="Corbel"/>
                <a:sym typeface="Corbel"/>
              </a:defRPr>
            </a:lvl3pPr>
            <a:lvl4pPr indent="0" lvl="3" marL="0" marR="0" rtl="0" algn="r">
              <a:spcBef>
                <a:spcPts val="0"/>
              </a:spcBef>
              <a:buNone/>
              <a:defRPr sz="900">
                <a:solidFill>
                  <a:srgbClr val="EDEDED"/>
                </a:solidFill>
                <a:latin typeface="Corbel"/>
                <a:ea typeface="Corbel"/>
                <a:cs typeface="Corbel"/>
                <a:sym typeface="Corbel"/>
              </a:defRPr>
            </a:lvl4pPr>
            <a:lvl5pPr indent="0" lvl="4" marL="0" marR="0" rtl="0" algn="r">
              <a:spcBef>
                <a:spcPts val="0"/>
              </a:spcBef>
              <a:buNone/>
              <a:defRPr sz="900">
                <a:solidFill>
                  <a:srgbClr val="EDEDED"/>
                </a:solidFill>
                <a:latin typeface="Corbel"/>
                <a:ea typeface="Corbel"/>
                <a:cs typeface="Corbel"/>
                <a:sym typeface="Corbel"/>
              </a:defRPr>
            </a:lvl5pPr>
            <a:lvl6pPr indent="0" lvl="5" marL="0" marR="0" rtl="0" algn="r">
              <a:spcBef>
                <a:spcPts val="0"/>
              </a:spcBef>
              <a:buNone/>
              <a:defRPr sz="900">
                <a:solidFill>
                  <a:srgbClr val="EDEDED"/>
                </a:solidFill>
                <a:latin typeface="Corbel"/>
                <a:ea typeface="Corbel"/>
                <a:cs typeface="Corbel"/>
                <a:sym typeface="Corbel"/>
              </a:defRPr>
            </a:lvl6pPr>
            <a:lvl7pPr indent="0" lvl="6" marL="0" marR="0" rtl="0" algn="r">
              <a:spcBef>
                <a:spcPts val="0"/>
              </a:spcBef>
              <a:buNone/>
              <a:defRPr sz="900">
                <a:solidFill>
                  <a:srgbClr val="EDEDED"/>
                </a:solidFill>
                <a:latin typeface="Corbel"/>
                <a:ea typeface="Corbel"/>
                <a:cs typeface="Corbel"/>
                <a:sym typeface="Corbel"/>
              </a:defRPr>
            </a:lvl7pPr>
            <a:lvl8pPr indent="0" lvl="7" marL="0" marR="0" rtl="0" algn="r">
              <a:spcBef>
                <a:spcPts val="0"/>
              </a:spcBef>
              <a:buNone/>
              <a:defRPr sz="900">
                <a:solidFill>
                  <a:srgbClr val="EDEDED"/>
                </a:solidFill>
                <a:latin typeface="Corbel"/>
                <a:ea typeface="Corbel"/>
                <a:cs typeface="Corbel"/>
                <a:sym typeface="Corbel"/>
              </a:defRPr>
            </a:lvl8pPr>
            <a:lvl9pPr indent="0" lvl="8" marL="0" marR="0" rtl="0" algn="r">
              <a:spcBef>
                <a:spcPts val="0"/>
              </a:spcBef>
              <a:buNone/>
              <a:defRPr sz="900">
                <a:solidFill>
                  <a:srgbClr val="EDEDED"/>
                </a:solidFill>
                <a:latin typeface="Corbel"/>
                <a:ea typeface="Corbel"/>
                <a:cs typeface="Corbel"/>
                <a:sym typeface="Corbe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6" name="Shape 56"/>
        <p:cNvGrpSpPr/>
        <p:nvPr/>
      </p:nvGrpSpPr>
      <p:grpSpPr>
        <a:xfrm>
          <a:off x="0" y="0"/>
          <a:ext cx="0" cy="0"/>
          <a:chOff x="0" y="0"/>
          <a:chExt cx="0" cy="0"/>
        </a:xfrm>
      </p:grpSpPr>
      <p:sp>
        <p:nvSpPr>
          <p:cNvPr id="57" name="Shape 57"/>
          <p:cNvSpPr txBox="1"/>
          <p:nvPr>
            <p:ph type="title"/>
          </p:nvPr>
        </p:nvSpPr>
        <p:spPr>
          <a:xfrm>
            <a:off x="629841" y="365126"/>
            <a:ext cx="78867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rgbClr val="EDEDED"/>
              </a:buClr>
              <a:buSzPts val="4400"/>
              <a:buFont typeface="Corbel"/>
              <a:buNone/>
              <a:defRPr b="0" i="0" sz="4400" u="none" cap="none" strike="noStrike">
                <a:solidFill>
                  <a:srgbClr val="EDEDED"/>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 name="Shape 58"/>
          <p:cNvSpPr txBox="1"/>
          <p:nvPr>
            <p:ph idx="1" type="body"/>
          </p:nvPr>
        </p:nvSpPr>
        <p:spPr>
          <a:xfrm>
            <a:off x="840000" y="1681163"/>
            <a:ext cx="3768912" cy="82391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750"/>
              </a:spcBef>
              <a:spcAft>
                <a:spcPts val="0"/>
              </a:spcAft>
              <a:buClr>
                <a:schemeClr val="lt2"/>
              </a:buClr>
              <a:buSzPts val="2000"/>
              <a:buFont typeface="Arial"/>
              <a:buNone/>
              <a:defRPr b="0" i="0" sz="2000" u="none" cap="none" strike="noStrike">
                <a:solidFill>
                  <a:schemeClr val="lt2"/>
                </a:solidFill>
                <a:latin typeface="Corbel"/>
                <a:ea typeface="Corbel"/>
                <a:cs typeface="Corbel"/>
                <a:sym typeface="Corbel"/>
              </a:defRPr>
            </a:lvl1pPr>
            <a:lvl2pPr indent="-228600" lvl="1" marL="914400" marR="0" rtl="0" algn="l">
              <a:lnSpc>
                <a:spcPct val="90000"/>
              </a:lnSpc>
              <a:spcBef>
                <a:spcPts val="375"/>
              </a:spcBef>
              <a:spcAft>
                <a:spcPts val="0"/>
              </a:spcAft>
              <a:buClr>
                <a:srgbClr val="EDEDED"/>
              </a:buClr>
              <a:buSzPts val="1500"/>
              <a:buFont typeface="Arial"/>
              <a:buNone/>
              <a:defRPr b="1" i="0" sz="1500" u="none" cap="none" strike="noStrike">
                <a:solidFill>
                  <a:srgbClr val="EDEDED"/>
                </a:solidFill>
                <a:latin typeface="Corbel"/>
                <a:ea typeface="Corbel"/>
                <a:cs typeface="Corbel"/>
                <a:sym typeface="Corbel"/>
              </a:defRPr>
            </a:lvl2pPr>
            <a:lvl3pPr indent="-228600" lvl="2" marL="1371600" marR="0" rtl="0" algn="l">
              <a:lnSpc>
                <a:spcPct val="90000"/>
              </a:lnSpc>
              <a:spcBef>
                <a:spcPts val="375"/>
              </a:spcBef>
              <a:spcAft>
                <a:spcPts val="0"/>
              </a:spcAft>
              <a:buClr>
                <a:srgbClr val="EDEDED"/>
              </a:buClr>
              <a:buSzPts val="1350"/>
              <a:buFont typeface="Arial"/>
              <a:buNone/>
              <a:defRPr b="1" i="0" sz="1350" u="none" cap="none" strike="noStrike">
                <a:solidFill>
                  <a:srgbClr val="EDEDED"/>
                </a:solidFill>
                <a:latin typeface="Corbel"/>
                <a:ea typeface="Corbel"/>
                <a:cs typeface="Corbel"/>
                <a:sym typeface="Corbel"/>
              </a:defRPr>
            </a:lvl3pPr>
            <a:lvl4pPr indent="-228600" lvl="3" marL="1828800" marR="0" rtl="0" algn="l">
              <a:lnSpc>
                <a:spcPct val="90000"/>
              </a:lnSpc>
              <a:spcBef>
                <a:spcPts val="375"/>
              </a:spcBef>
              <a:spcAft>
                <a:spcPts val="0"/>
              </a:spcAft>
              <a:buClr>
                <a:srgbClr val="EDEDED"/>
              </a:buClr>
              <a:buSzPts val="1200"/>
              <a:buFont typeface="Arial"/>
              <a:buNone/>
              <a:defRPr b="1" i="0" sz="1200" u="none" cap="none" strike="noStrike">
                <a:solidFill>
                  <a:srgbClr val="EDEDED"/>
                </a:solidFill>
                <a:latin typeface="Corbel"/>
                <a:ea typeface="Corbel"/>
                <a:cs typeface="Corbel"/>
                <a:sym typeface="Corbel"/>
              </a:defRPr>
            </a:lvl4pPr>
            <a:lvl5pPr indent="-228600" lvl="4" marL="2286000" marR="0" rtl="0" algn="l">
              <a:lnSpc>
                <a:spcPct val="90000"/>
              </a:lnSpc>
              <a:spcBef>
                <a:spcPts val="375"/>
              </a:spcBef>
              <a:spcAft>
                <a:spcPts val="0"/>
              </a:spcAft>
              <a:buClr>
                <a:srgbClr val="EDEDED"/>
              </a:buClr>
              <a:buSzPts val="1200"/>
              <a:buFont typeface="Arial"/>
              <a:buNone/>
              <a:defRPr b="1" i="0" sz="1200" u="none" cap="none" strike="noStrike">
                <a:solidFill>
                  <a:srgbClr val="EDEDED"/>
                </a:solidFill>
                <a:latin typeface="Corbel"/>
                <a:ea typeface="Corbel"/>
                <a:cs typeface="Corbel"/>
                <a:sym typeface="Corbel"/>
              </a:defRPr>
            </a:lvl5pPr>
            <a:lvl6pPr indent="-228600" lvl="5" marL="2743200" marR="0" rtl="0" algn="l">
              <a:lnSpc>
                <a:spcPct val="90000"/>
              </a:lnSpc>
              <a:spcBef>
                <a:spcPts val="375"/>
              </a:spcBef>
              <a:spcAft>
                <a:spcPts val="0"/>
              </a:spcAft>
              <a:buClr>
                <a:schemeClr val="lt1"/>
              </a:buClr>
              <a:buSzPts val="1200"/>
              <a:buFont typeface="Arial"/>
              <a:buNone/>
              <a:defRPr b="1" i="0" sz="1200" u="none" cap="none" strike="noStrike">
                <a:solidFill>
                  <a:schemeClr val="lt1"/>
                </a:solidFill>
                <a:latin typeface="Corbel"/>
                <a:ea typeface="Corbel"/>
                <a:cs typeface="Corbel"/>
                <a:sym typeface="Corbel"/>
              </a:defRPr>
            </a:lvl6pPr>
            <a:lvl7pPr indent="-228600" lvl="6" marL="3200400" marR="0" rtl="0" algn="l">
              <a:lnSpc>
                <a:spcPct val="90000"/>
              </a:lnSpc>
              <a:spcBef>
                <a:spcPts val="375"/>
              </a:spcBef>
              <a:spcAft>
                <a:spcPts val="0"/>
              </a:spcAft>
              <a:buClr>
                <a:schemeClr val="lt1"/>
              </a:buClr>
              <a:buSzPts val="1200"/>
              <a:buFont typeface="Arial"/>
              <a:buNone/>
              <a:defRPr b="1" i="0" sz="1200" u="none" cap="none" strike="noStrike">
                <a:solidFill>
                  <a:schemeClr val="lt1"/>
                </a:solidFill>
                <a:latin typeface="Corbel"/>
                <a:ea typeface="Corbel"/>
                <a:cs typeface="Corbel"/>
                <a:sym typeface="Corbel"/>
              </a:defRPr>
            </a:lvl7pPr>
            <a:lvl8pPr indent="-228600" lvl="7" marL="3657600" marR="0" rtl="0" algn="l">
              <a:lnSpc>
                <a:spcPct val="90000"/>
              </a:lnSpc>
              <a:spcBef>
                <a:spcPts val="375"/>
              </a:spcBef>
              <a:spcAft>
                <a:spcPts val="0"/>
              </a:spcAft>
              <a:buClr>
                <a:schemeClr val="lt1"/>
              </a:buClr>
              <a:buSzPts val="1200"/>
              <a:buFont typeface="Arial"/>
              <a:buNone/>
              <a:defRPr b="1" i="0" sz="1200" u="none" cap="none" strike="noStrike">
                <a:solidFill>
                  <a:schemeClr val="lt1"/>
                </a:solidFill>
                <a:latin typeface="Corbel"/>
                <a:ea typeface="Corbel"/>
                <a:cs typeface="Corbel"/>
                <a:sym typeface="Corbel"/>
              </a:defRPr>
            </a:lvl8pPr>
            <a:lvl9pPr indent="-228600" lvl="8" marL="4114800" marR="0" rtl="0" algn="l">
              <a:lnSpc>
                <a:spcPct val="90000"/>
              </a:lnSpc>
              <a:spcBef>
                <a:spcPts val="375"/>
              </a:spcBef>
              <a:spcAft>
                <a:spcPts val="0"/>
              </a:spcAft>
              <a:buClr>
                <a:schemeClr val="lt1"/>
              </a:buClr>
              <a:buSzPts val="1200"/>
              <a:buFont typeface="Arial"/>
              <a:buNone/>
              <a:defRPr b="1" i="0" sz="1200" u="none" cap="none" strike="noStrike">
                <a:solidFill>
                  <a:schemeClr val="lt1"/>
                </a:solidFill>
                <a:latin typeface="Corbel"/>
                <a:ea typeface="Corbel"/>
                <a:cs typeface="Corbel"/>
                <a:sym typeface="Corbel"/>
              </a:defRPr>
            </a:lvl9pPr>
          </a:lstStyle>
          <a:p/>
        </p:txBody>
      </p:sp>
      <p:sp>
        <p:nvSpPr>
          <p:cNvPr id="59" name="Shape 59"/>
          <p:cNvSpPr txBox="1"/>
          <p:nvPr>
            <p:ph idx="2" type="body"/>
          </p:nvPr>
        </p:nvSpPr>
        <p:spPr>
          <a:xfrm>
            <a:off x="840000" y="2505075"/>
            <a:ext cx="3768912" cy="3684588"/>
          </a:xfrm>
          <a:prstGeom prst="rect">
            <a:avLst/>
          </a:prstGeom>
          <a:noFill/>
          <a:ln>
            <a:noFill/>
          </a:ln>
        </p:spPr>
        <p:txBody>
          <a:bodyPr anchorCtr="0" anchor="t" bIns="91425" lIns="91425" spcFirstLastPara="1" rIns="91425" wrap="square" tIns="91425"/>
          <a:lstStyle>
            <a:lvl1pPr indent="-381000" lvl="0" marL="457200" marR="0" rtl="0" algn="l">
              <a:lnSpc>
                <a:spcPct val="90000"/>
              </a:lnSpc>
              <a:spcBef>
                <a:spcPts val="750"/>
              </a:spcBef>
              <a:spcAft>
                <a:spcPts val="0"/>
              </a:spcAft>
              <a:buClr>
                <a:srgbClr val="EDEDED"/>
              </a:buClr>
              <a:buSzPts val="2400"/>
              <a:buFont typeface="Arial"/>
              <a:buChar char="•"/>
              <a:defRPr b="0" i="0" sz="2400" u="none" cap="none" strike="noStrike">
                <a:solidFill>
                  <a:srgbClr val="EDEDED"/>
                </a:solidFill>
                <a:latin typeface="Corbel"/>
                <a:ea typeface="Corbel"/>
                <a:cs typeface="Corbel"/>
                <a:sym typeface="Corbel"/>
              </a:defRPr>
            </a:lvl1pPr>
            <a:lvl2pPr indent="-355600" lvl="1" marL="914400" marR="0" rtl="0" algn="l">
              <a:lnSpc>
                <a:spcPct val="90000"/>
              </a:lnSpc>
              <a:spcBef>
                <a:spcPts val="375"/>
              </a:spcBef>
              <a:spcAft>
                <a:spcPts val="0"/>
              </a:spcAft>
              <a:buClr>
                <a:srgbClr val="EDEDED"/>
              </a:buClr>
              <a:buSzPts val="2000"/>
              <a:buFont typeface="Arial"/>
              <a:buChar char="•"/>
              <a:defRPr b="0" i="0" sz="2000" u="none" cap="none" strike="noStrike">
                <a:solidFill>
                  <a:srgbClr val="EDEDED"/>
                </a:solidFill>
                <a:latin typeface="Corbel"/>
                <a:ea typeface="Corbel"/>
                <a:cs typeface="Corbel"/>
                <a:sym typeface="Corbel"/>
              </a:defRPr>
            </a:lvl2pPr>
            <a:lvl3pPr indent="-330200" lvl="2" marL="1371600" marR="0" rtl="0" algn="l">
              <a:lnSpc>
                <a:spcPct val="90000"/>
              </a:lnSpc>
              <a:spcBef>
                <a:spcPts val="375"/>
              </a:spcBef>
              <a:spcAft>
                <a:spcPts val="0"/>
              </a:spcAft>
              <a:buClr>
                <a:srgbClr val="EDEDED"/>
              </a:buClr>
              <a:buSzPts val="1600"/>
              <a:buFont typeface="Arial"/>
              <a:buChar char="•"/>
              <a:defRPr b="0" i="0" sz="1600" u="none" cap="none" strike="noStrike">
                <a:solidFill>
                  <a:srgbClr val="EDEDED"/>
                </a:solidFill>
                <a:latin typeface="Corbel"/>
                <a:ea typeface="Corbel"/>
                <a:cs typeface="Corbel"/>
                <a:sym typeface="Corbel"/>
              </a:defRPr>
            </a:lvl3pPr>
            <a:lvl4pPr indent="-317500" lvl="3" marL="1828800" marR="0" rtl="0" algn="l">
              <a:lnSpc>
                <a:spcPct val="90000"/>
              </a:lnSpc>
              <a:spcBef>
                <a:spcPts val="375"/>
              </a:spcBef>
              <a:spcAft>
                <a:spcPts val="0"/>
              </a:spcAft>
              <a:buClr>
                <a:srgbClr val="EDEDED"/>
              </a:buClr>
              <a:buSzPts val="1400"/>
              <a:buFont typeface="Arial"/>
              <a:buChar char="•"/>
              <a:defRPr b="0" i="0" sz="1400" u="none" cap="none" strike="noStrike">
                <a:solidFill>
                  <a:srgbClr val="EDEDED"/>
                </a:solidFill>
                <a:latin typeface="Corbel"/>
                <a:ea typeface="Corbel"/>
                <a:cs typeface="Corbel"/>
                <a:sym typeface="Corbel"/>
              </a:defRPr>
            </a:lvl4pPr>
            <a:lvl5pPr indent="-317500" lvl="4" marL="2286000" marR="0" rtl="0" algn="l">
              <a:lnSpc>
                <a:spcPct val="90000"/>
              </a:lnSpc>
              <a:spcBef>
                <a:spcPts val="375"/>
              </a:spcBef>
              <a:spcAft>
                <a:spcPts val="0"/>
              </a:spcAft>
              <a:buClr>
                <a:srgbClr val="EDEDED"/>
              </a:buClr>
              <a:buSzPts val="1400"/>
              <a:buFont typeface="Arial"/>
              <a:buChar char="•"/>
              <a:defRPr b="0" i="0" sz="1400" u="none" cap="none" strike="noStrike">
                <a:solidFill>
                  <a:srgbClr val="EDEDED"/>
                </a:solidFill>
                <a:latin typeface="Corbel"/>
                <a:ea typeface="Corbel"/>
                <a:cs typeface="Corbel"/>
                <a:sym typeface="Corbel"/>
              </a:defRPr>
            </a:lvl5pPr>
            <a:lvl6pPr indent="-314325" lvl="5" marL="27432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6pPr>
            <a:lvl7pPr indent="-314325" lvl="6" marL="32004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7pPr>
            <a:lvl8pPr indent="-314325" lvl="7" marL="36576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8pPr>
            <a:lvl9pPr indent="-314325" lvl="8" marL="4114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9pPr>
          </a:lstStyle>
          <a:p/>
        </p:txBody>
      </p:sp>
      <p:sp>
        <p:nvSpPr>
          <p:cNvPr id="60" name="Shape 60"/>
          <p:cNvSpPr txBox="1"/>
          <p:nvPr>
            <p:ph idx="3" type="body"/>
          </p:nvPr>
        </p:nvSpPr>
        <p:spPr>
          <a:xfrm>
            <a:off x="4739880" y="1681163"/>
            <a:ext cx="3776661" cy="82391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750"/>
              </a:spcBef>
              <a:spcAft>
                <a:spcPts val="0"/>
              </a:spcAft>
              <a:buClr>
                <a:schemeClr val="lt2"/>
              </a:buClr>
              <a:buSzPts val="2000"/>
              <a:buFont typeface="Arial"/>
              <a:buNone/>
              <a:defRPr b="0" i="0" sz="2000" u="none" cap="none" strike="noStrike">
                <a:solidFill>
                  <a:schemeClr val="lt2"/>
                </a:solidFill>
                <a:latin typeface="Corbel"/>
                <a:ea typeface="Corbel"/>
                <a:cs typeface="Corbel"/>
                <a:sym typeface="Corbel"/>
              </a:defRPr>
            </a:lvl1pPr>
            <a:lvl2pPr indent="-355600" lvl="1" marL="914400" marR="0" rtl="0" algn="l">
              <a:lnSpc>
                <a:spcPct val="90000"/>
              </a:lnSpc>
              <a:spcBef>
                <a:spcPts val="375"/>
              </a:spcBef>
              <a:spcAft>
                <a:spcPts val="0"/>
              </a:spcAft>
              <a:buClr>
                <a:srgbClr val="EDEDED"/>
              </a:buClr>
              <a:buSzPts val="2000"/>
              <a:buFont typeface="Arial"/>
              <a:buChar char="•"/>
              <a:defRPr b="0" i="0" sz="2000" u="none" cap="none" strike="noStrike">
                <a:solidFill>
                  <a:srgbClr val="EDEDED"/>
                </a:solidFill>
                <a:latin typeface="Corbel"/>
                <a:ea typeface="Corbel"/>
                <a:cs typeface="Corbel"/>
                <a:sym typeface="Corbel"/>
              </a:defRPr>
            </a:lvl2pPr>
            <a:lvl3pPr indent="-330200" lvl="2" marL="1371600" marR="0" rtl="0" algn="l">
              <a:lnSpc>
                <a:spcPct val="90000"/>
              </a:lnSpc>
              <a:spcBef>
                <a:spcPts val="375"/>
              </a:spcBef>
              <a:spcAft>
                <a:spcPts val="0"/>
              </a:spcAft>
              <a:buClr>
                <a:srgbClr val="EDEDED"/>
              </a:buClr>
              <a:buSzPts val="1600"/>
              <a:buFont typeface="Arial"/>
              <a:buChar char="•"/>
              <a:defRPr b="0" i="0" sz="1600" u="none" cap="none" strike="noStrike">
                <a:solidFill>
                  <a:srgbClr val="EDEDED"/>
                </a:solidFill>
                <a:latin typeface="Corbel"/>
                <a:ea typeface="Corbel"/>
                <a:cs typeface="Corbel"/>
                <a:sym typeface="Corbel"/>
              </a:defRPr>
            </a:lvl3pPr>
            <a:lvl4pPr indent="-317500" lvl="3" marL="1828800" marR="0" rtl="0" algn="l">
              <a:lnSpc>
                <a:spcPct val="90000"/>
              </a:lnSpc>
              <a:spcBef>
                <a:spcPts val="375"/>
              </a:spcBef>
              <a:spcAft>
                <a:spcPts val="0"/>
              </a:spcAft>
              <a:buClr>
                <a:srgbClr val="EDEDED"/>
              </a:buClr>
              <a:buSzPts val="1400"/>
              <a:buFont typeface="Arial"/>
              <a:buChar char="•"/>
              <a:defRPr b="0" i="0" sz="1400" u="none" cap="none" strike="noStrike">
                <a:solidFill>
                  <a:srgbClr val="EDEDED"/>
                </a:solidFill>
                <a:latin typeface="Corbel"/>
                <a:ea typeface="Corbel"/>
                <a:cs typeface="Corbel"/>
                <a:sym typeface="Corbel"/>
              </a:defRPr>
            </a:lvl4pPr>
            <a:lvl5pPr indent="-317500" lvl="4" marL="2286000" marR="0" rtl="0" algn="l">
              <a:lnSpc>
                <a:spcPct val="90000"/>
              </a:lnSpc>
              <a:spcBef>
                <a:spcPts val="375"/>
              </a:spcBef>
              <a:spcAft>
                <a:spcPts val="0"/>
              </a:spcAft>
              <a:buClr>
                <a:srgbClr val="EDEDED"/>
              </a:buClr>
              <a:buSzPts val="1400"/>
              <a:buFont typeface="Arial"/>
              <a:buChar char="•"/>
              <a:defRPr b="0" i="0" sz="1400" u="none" cap="none" strike="noStrike">
                <a:solidFill>
                  <a:srgbClr val="EDEDED"/>
                </a:solidFill>
                <a:latin typeface="Corbel"/>
                <a:ea typeface="Corbel"/>
                <a:cs typeface="Corbel"/>
                <a:sym typeface="Corbel"/>
              </a:defRPr>
            </a:lvl5pPr>
            <a:lvl6pPr indent="-314325" lvl="5" marL="27432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6pPr>
            <a:lvl7pPr indent="-314325" lvl="6" marL="32004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7pPr>
            <a:lvl8pPr indent="-314325" lvl="7" marL="36576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8pPr>
            <a:lvl9pPr indent="-314325" lvl="8" marL="4114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9pPr>
          </a:lstStyle>
          <a:p/>
        </p:txBody>
      </p:sp>
      <p:sp>
        <p:nvSpPr>
          <p:cNvPr id="61" name="Shape 61"/>
          <p:cNvSpPr txBox="1"/>
          <p:nvPr>
            <p:ph idx="4" type="body"/>
          </p:nvPr>
        </p:nvSpPr>
        <p:spPr>
          <a:xfrm>
            <a:off x="4739880" y="2505075"/>
            <a:ext cx="3776661" cy="3684588"/>
          </a:xfrm>
          <a:prstGeom prst="rect">
            <a:avLst/>
          </a:prstGeom>
          <a:noFill/>
          <a:ln>
            <a:noFill/>
          </a:ln>
        </p:spPr>
        <p:txBody>
          <a:bodyPr anchorCtr="0" anchor="t" bIns="91425" lIns="91425" spcFirstLastPara="1" rIns="91425" wrap="square" tIns="91425"/>
          <a:lstStyle>
            <a:lvl1pPr indent="-381000" lvl="0" marL="457200" marR="0" rtl="0" algn="l">
              <a:lnSpc>
                <a:spcPct val="90000"/>
              </a:lnSpc>
              <a:spcBef>
                <a:spcPts val="750"/>
              </a:spcBef>
              <a:spcAft>
                <a:spcPts val="0"/>
              </a:spcAft>
              <a:buClr>
                <a:srgbClr val="EDEDED"/>
              </a:buClr>
              <a:buSzPts val="2400"/>
              <a:buFont typeface="Arial"/>
              <a:buChar char="•"/>
              <a:defRPr b="0" i="0" sz="2400" u="none" cap="none" strike="noStrike">
                <a:solidFill>
                  <a:srgbClr val="EDEDED"/>
                </a:solidFill>
                <a:latin typeface="Corbel"/>
                <a:ea typeface="Corbel"/>
                <a:cs typeface="Corbel"/>
                <a:sym typeface="Corbel"/>
              </a:defRPr>
            </a:lvl1pPr>
            <a:lvl2pPr indent="-355600" lvl="1" marL="914400" marR="0" rtl="0" algn="l">
              <a:lnSpc>
                <a:spcPct val="90000"/>
              </a:lnSpc>
              <a:spcBef>
                <a:spcPts val="375"/>
              </a:spcBef>
              <a:spcAft>
                <a:spcPts val="0"/>
              </a:spcAft>
              <a:buClr>
                <a:srgbClr val="EDEDED"/>
              </a:buClr>
              <a:buSzPts val="2000"/>
              <a:buFont typeface="Arial"/>
              <a:buChar char="•"/>
              <a:defRPr b="0" i="0" sz="2000" u="none" cap="none" strike="noStrike">
                <a:solidFill>
                  <a:srgbClr val="EDEDED"/>
                </a:solidFill>
                <a:latin typeface="Corbel"/>
                <a:ea typeface="Corbel"/>
                <a:cs typeface="Corbel"/>
                <a:sym typeface="Corbel"/>
              </a:defRPr>
            </a:lvl2pPr>
            <a:lvl3pPr indent="-330200" lvl="2" marL="1371600" marR="0" rtl="0" algn="l">
              <a:lnSpc>
                <a:spcPct val="90000"/>
              </a:lnSpc>
              <a:spcBef>
                <a:spcPts val="375"/>
              </a:spcBef>
              <a:spcAft>
                <a:spcPts val="0"/>
              </a:spcAft>
              <a:buClr>
                <a:srgbClr val="EDEDED"/>
              </a:buClr>
              <a:buSzPts val="1600"/>
              <a:buFont typeface="Arial"/>
              <a:buChar char="•"/>
              <a:defRPr b="0" i="0" sz="1600" u="none" cap="none" strike="noStrike">
                <a:solidFill>
                  <a:srgbClr val="EDEDED"/>
                </a:solidFill>
                <a:latin typeface="Corbel"/>
                <a:ea typeface="Corbel"/>
                <a:cs typeface="Corbel"/>
                <a:sym typeface="Corbel"/>
              </a:defRPr>
            </a:lvl3pPr>
            <a:lvl4pPr indent="-317500" lvl="3" marL="1828800" marR="0" rtl="0" algn="l">
              <a:lnSpc>
                <a:spcPct val="90000"/>
              </a:lnSpc>
              <a:spcBef>
                <a:spcPts val="375"/>
              </a:spcBef>
              <a:spcAft>
                <a:spcPts val="0"/>
              </a:spcAft>
              <a:buClr>
                <a:srgbClr val="EDEDED"/>
              </a:buClr>
              <a:buSzPts val="1400"/>
              <a:buFont typeface="Arial"/>
              <a:buChar char="•"/>
              <a:defRPr b="0" i="0" sz="1400" u="none" cap="none" strike="noStrike">
                <a:solidFill>
                  <a:srgbClr val="EDEDED"/>
                </a:solidFill>
                <a:latin typeface="Corbel"/>
                <a:ea typeface="Corbel"/>
                <a:cs typeface="Corbel"/>
                <a:sym typeface="Corbel"/>
              </a:defRPr>
            </a:lvl4pPr>
            <a:lvl5pPr indent="-317500" lvl="4" marL="2286000" marR="0" rtl="0" algn="l">
              <a:lnSpc>
                <a:spcPct val="90000"/>
              </a:lnSpc>
              <a:spcBef>
                <a:spcPts val="375"/>
              </a:spcBef>
              <a:spcAft>
                <a:spcPts val="0"/>
              </a:spcAft>
              <a:buClr>
                <a:srgbClr val="EDEDED"/>
              </a:buClr>
              <a:buSzPts val="1400"/>
              <a:buFont typeface="Arial"/>
              <a:buChar char="•"/>
              <a:defRPr b="0" i="0" sz="1400" u="none" cap="none" strike="noStrike">
                <a:solidFill>
                  <a:srgbClr val="EDEDED"/>
                </a:solidFill>
                <a:latin typeface="Corbel"/>
                <a:ea typeface="Corbel"/>
                <a:cs typeface="Corbel"/>
                <a:sym typeface="Corbel"/>
              </a:defRPr>
            </a:lvl5pPr>
            <a:lvl6pPr indent="-314325" lvl="5" marL="27432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6pPr>
            <a:lvl7pPr indent="-314325" lvl="6" marL="32004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7pPr>
            <a:lvl8pPr indent="-314325" lvl="7" marL="36576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8pPr>
            <a:lvl9pPr indent="-314325" lvl="8" marL="4114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9pPr>
          </a:lstStyle>
          <a:p/>
        </p:txBody>
      </p:sp>
      <p:sp>
        <p:nvSpPr>
          <p:cNvPr id="62" name="Shape 62"/>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9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63" name="Shape 63"/>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9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64" name="Shape 6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EDEDED"/>
                </a:solidFill>
                <a:latin typeface="Corbel"/>
                <a:ea typeface="Corbel"/>
                <a:cs typeface="Corbel"/>
                <a:sym typeface="Corbel"/>
              </a:defRPr>
            </a:lvl1pPr>
            <a:lvl2pPr indent="0" lvl="1" marL="0" marR="0" rtl="0" algn="r">
              <a:spcBef>
                <a:spcPts val="0"/>
              </a:spcBef>
              <a:buNone/>
              <a:defRPr sz="900">
                <a:solidFill>
                  <a:srgbClr val="EDEDED"/>
                </a:solidFill>
                <a:latin typeface="Corbel"/>
                <a:ea typeface="Corbel"/>
                <a:cs typeface="Corbel"/>
                <a:sym typeface="Corbel"/>
              </a:defRPr>
            </a:lvl2pPr>
            <a:lvl3pPr indent="0" lvl="2" marL="0" marR="0" rtl="0" algn="r">
              <a:spcBef>
                <a:spcPts val="0"/>
              </a:spcBef>
              <a:buNone/>
              <a:defRPr sz="900">
                <a:solidFill>
                  <a:srgbClr val="EDEDED"/>
                </a:solidFill>
                <a:latin typeface="Corbel"/>
                <a:ea typeface="Corbel"/>
                <a:cs typeface="Corbel"/>
                <a:sym typeface="Corbel"/>
              </a:defRPr>
            </a:lvl3pPr>
            <a:lvl4pPr indent="0" lvl="3" marL="0" marR="0" rtl="0" algn="r">
              <a:spcBef>
                <a:spcPts val="0"/>
              </a:spcBef>
              <a:buNone/>
              <a:defRPr sz="900">
                <a:solidFill>
                  <a:srgbClr val="EDEDED"/>
                </a:solidFill>
                <a:latin typeface="Corbel"/>
                <a:ea typeface="Corbel"/>
                <a:cs typeface="Corbel"/>
                <a:sym typeface="Corbel"/>
              </a:defRPr>
            </a:lvl4pPr>
            <a:lvl5pPr indent="0" lvl="4" marL="0" marR="0" rtl="0" algn="r">
              <a:spcBef>
                <a:spcPts val="0"/>
              </a:spcBef>
              <a:buNone/>
              <a:defRPr sz="900">
                <a:solidFill>
                  <a:srgbClr val="EDEDED"/>
                </a:solidFill>
                <a:latin typeface="Corbel"/>
                <a:ea typeface="Corbel"/>
                <a:cs typeface="Corbel"/>
                <a:sym typeface="Corbel"/>
              </a:defRPr>
            </a:lvl5pPr>
            <a:lvl6pPr indent="0" lvl="5" marL="0" marR="0" rtl="0" algn="r">
              <a:spcBef>
                <a:spcPts val="0"/>
              </a:spcBef>
              <a:buNone/>
              <a:defRPr sz="900">
                <a:solidFill>
                  <a:srgbClr val="EDEDED"/>
                </a:solidFill>
                <a:latin typeface="Corbel"/>
                <a:ea typeface="Corbel"/>
                <a:cs typeface="Corbel"/>
                <a:sym typeface="Corbel"/>
              </a:defRPr>
            </a:lvl6pPr>
            <a:lvl7pPr indent="0" lvl="6" marL="0" marR="0" rtl="0" algn="r">
              <a:spcBef>
                <a:spcPts val="0"/>
              </a:spcBef>
              <a:buNone/>
              <a:defRPr sz="900">
                <a:solidFill>
                  <a:srgbClr val="EDEDED"/>
                </a:solidFill>
                <a:latin typeface="Corbel"/>
                <a:ea typeface="Corbel"/>
                <a:cs typeface="Corbel"/>
                <a:sym typeface="Corbel"/>
              </a:defRPr>
            </a:lvl7pPr>
            <a:lvl8pPr indent="0" lvl="7" marL="0" marR="0" rtl="0" algn="r">
              <a:spcBef>
                <a:spcPts val="0"/>
              </a:spcBef>
              <a:buNone/>
              <a:defRPr sz="900">
                <a:solidFill>
                  <a:srgbClr val="EDEDED"/>
                </a:solidFill>
                <a:latin typeface="Corbel"/>
                <a:ea typeface="Corbel"/>
                <a:cs typeface="Corbel"/>
                <a:sym typeface="Corbel"/>
              </a:defRPr>
            </a:lvl8pPr>
            <a:lvl9pPr indent="0" lvl="8" marL="0" marR="0" rtl="0" algn="r">
              <a:spcBef>
                <a:spcPts val="0"/>
              </a:spcBef>
              <a:buNone/>
              <a:defRPr sz="900">
                <a:solidFill>
                  <a:srgbClr val="EDEDED"/>
                </a:solidFill>
                <a:latin typeface="Corbel"/>
                <a:ea typeface="Corbel"/>
                <a:cs typeface="Corbel"/>
                <a:sym typeface="Corbe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Shape 66"/>
          <p:cNvSpPr txBox="1"/>
          <p:nvPr>
            <p:ph type="title"/>
          </p:nvPr>
        </p:nvSpPr>
        <p:spPr>
          <a:xfrm>
            <a:off x="629841" y="457200"/>
            <a:ext cx="2949178" cy="1600200"/>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rgbClr val="EDEDED"/>
              </a:buClr>
              <a:buSzPts val="2400"/>
              <a:buFont typeface="Corbel"/>
              <a:buNone/>
              <a:defRPr b="0" i="0" sz="2400" u="none" cap="none" strike="noStrike">
                <a:solidFill>
                  <a:srgbClr val="EDEDED"/>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Shape 67"/>
          <p:cNvSpPr/>
          <p:nvPr>
            <p:ph idx="2" type="pic"/>
          </p:nvPr>
        </p:nvSpPr>
        <p:spPr>
          <a:xfrm>
            <a:off x="3887391" y="987426"/>
            <a:ext cx="4629150" cy="4873625"/>
          </a:xfrm>
          <a:prstGeom prst="rect">
            <a:avLst/>
          </a:prstGeom>
          <a:noFill/>
          <a:ln>
            <a:noFill/>
          </a:ln>
        </p:spPr>
        <p:txBody>
          <a:bodyPr anchorCtr="0" anchor="t" bIns="91425" lIns="91425" spcFirstLastPara="1" rIns="91425" wrap="square" tIns="91425"/>
          <a:lstStyle>
            <a:lvl1pPr lvl="0" marR="0" rtl="0" algn="l">
              <a:lnSpc>
                <a:spcPct val="90000"/>
              </a:lnSpc>
              <a:spcBef>
                <a:spcPts val="750"/>
              </a:spcBef>
              <a:spcAft>
                <a:spcPts val="0"/>
              </a:spcAft>
              <a:buClr>
                <a:srgbClr val="EDEDED"/>
              </a:buClr>
              <a:buSzPts val="2400"/>
              <a:buFont typeface="Arial"/>
              <a:buNone/>
              <a:defRPr b="0" i="0" sz="2400" u="none" cap="none" strike="noStrike">
                <a:solidFill>
                  <a:srgbClr val="EDEDED"/>
                </a:solidFill>
                <a:latin typeface="Corbel"/>
                <a:ea typeface="Corbel"/>
                <a:cs typeface="Corbel"/>
                <a:sym typeface="Corbel"/>
              </a:defRPr>
            </a:lvl1pPr>
            <a:lvl2pPr lvl="1" marR="0" rtl="0" algn="l">
              <a:lnSpc>
                <a:spcPct val="90000"/>
              </a:lnSpc>
              <a:spcBef>
                <a:spcPts val="375"/>
              </a:spcBef>
              <a:spcAft>
                <a:spcPts val="0"/>
              </a:spcAft>
              <a:buClr>
                <a:srgbClr val="EDEDED"/>
              </a:buClr>
              <a:buSzPts val="2100"/>
              <a:buFont typeface="Arial"/>
              <a:buNone/>
              <a:defRPr b="0" i="0" sz="2100" u="none" cap="none" strike="noStrike">
                <a:solidFill>
                  <a:srgbClr val="EDEDED"/>
                </a:solidFill>
                <a:latin typeface="Corbel"/>
                <a:ea typeface="Corbel"/>
                <a:cs typeface="Corbel"/>
                <a:sym typeface="Corbel"/>
              </a:defRPr>
            </a:lvl2pPr>
            <a:lvl3pPr lvl="2" marR="0" rtl="0" algn="l">
              <a:lnSpc>
                <a:spcPct val="90000"/>
              </a:lnSpc>
              <a:spcBef>
                <a:spcPts val="375"/>
              </a:spcBef>
              <a:spcAft>
                <a:spcPts val="0"/>
              </a:spcAft>
              <a:buClr>
                <a:srgbClr val="EDEDED"/>
              </a:buClr>
              <a:buSzPts val="1800"/>
              <a:buFont typeface="Arial"/>
              <a:buNone/>
              <a:defRPr b="0" i="0" sz="1800" u="none" cap="none" strike="noStrike">
                <a:solidFill>
                  <a:srgbClr val="EDEDED"/>
                </a:solidFill>
                <a:latin typeface="Corbel"/>
                <a:ea typeface="Corbel"/>
                <a:cs typeface="Corbel"/>
                <a:sym typeface="Corbel"/>
              </a:defRPr>
            </a:lvl3pPr>
            <a:lvl4pPr lvl="3" marR="0" rtl="0" algn="l">
              <a:lnSpc>
                <a:spcPct val="90000"/>
              </a:lnSpc>
              <a:spcBef>
                <a:spcPts val="375"/>
              </a:spcBef>
              <a:spcAft>
                <a:spcPts val="0"/>
              </a:spcAft>
              <a:buClr>
                <a:srgbClr val="EDEDED"/>
              </a:buClr>
              <a:buSzPts val="1500"/>
              <a:buFont typeface="Arial"/>
              <a:buNone/>
              <a:defRPr b="0" i="0" sz="1500" u="none" cap="none" strike="noStrike">
                <a:solidFill>
                  <a:srgbClr val="EDEDED"/>
                </a:solidFill>
                <a:latin typeface="Corbel"/>
                <a:ea typeface="Corbel"/>
                <a:cs typeface="Corbel"/>
                <a:sym typeface="Corbel"/>
              </a:defRPr>
            </a:lvl4pPr>
            <a:lvl5pPr lvl="4" marR="0" rtl="0" algn="l">
              <a:lnSpc>
                <a:spcPct val="90000"/>
              </a:lnSpc>
              <a:spcBef>
                <a:spcPts val="375"/>
              </a:spcBef>
              <a:spcAft>
                <a:spcPts val="0"/>
              </a:spcAft>
              <a:buClr>
                <a:srgbClr val="EDEDED"/>
              </a:buClr>
              <a:buSzPts val="1500"/>
              <a:buFont typeface="Arial"/>
              <a:buNone/>
              <a:defRPr b="0" i="0" sz="1500" u="none" cap="none" strike="noStrike">
                <a:solidFill>
                  <a:srgbClr val="EDEDED"/>
                </a:solidFill>
                <a:latin typeface="Corbel"/>
                <a:ea typeface="Corbel"/>
                <a:cs typeface="Corbel"/>
                <a:sym typeface="Corbel"/>
              </a:defRPr>
            </a:lvl5pPr>
            <a:lvl6pPr lvl="5" marR="0" rtl="0" algn="l">
              <a:lnSpc>
                <a:spcPct val="90000"/>
              </a:lnSpc>
              <a:spcBef>
                <a:spcPts val="375"/>
              </a:spcBef>
              <a:spcAft>
                <a:spcPts val="0"/>
              </a:spcAft>
              <a:buClr>
                <a:schemeClr val="lt1"/>
              </a:buClr>
              <a:buSzPts val="1500"/>
              <a:buFont typeface="Arial"/>
              <a:buNone/>
              <a:defRPr b="0" i="0" sz="1500" u="none" cap="none" strike="noStrike">
                <a:solidFill>
                  <a:schemeClr val="lt1"/>
                </a:solidFill>
                <a:latin typeface="Corbel"/>
                <a:ea typeface="Corbel"/>
                <a:cs typeface="Corbel"/>
                <a:sym typeface="Corbel"/>
              </a:defRPr>
            </a:lvl6pPr>
            <a:lvl7pPr lvl="6" marR="0" rtl="0" algn="l">
              <a:lnSpc>
                <a:spcPct val="90000"/>
              </a:lnSpc>
              <a:spcBef>
                <a:spcPts val="375"/>
              </a:spcBef>
              <a:spcAft>
                <a:spcPts val="0"/>
              </a:spcAft>
              <a:buClr>
                <a:schemeClr val="lt1"/>
              </a:buClr>
              <a:buSzPts val="1500"/>
              <a:buFont typeface="Arial"/>
              <a:buNone/>
              <a:defRPr b="0" i="0" sz="1500" u="none" cap="none" strike="noStrike">
                <a:solidFill>
                  <a:schemeClr val="lt1"/>
                </a:solidFill>
                <a:latin typeface="Corbel"/>
                <a:ea typeface="Corbel"/>
                <a:cs typeface="Corbel"/>
                <a:sym typeface="Corbel"/>
              </a:defRPr>
            </a:lvl7pPr>
            <a:lvl8pPr lvl="7" marR="0" rtl="0" algn="l">
              <a:lnSpc>
                <a:spcPct val="90000"/>
              </a:lnSpc>
              <a:spcBef>
                <a:spcPts val="375"/>
              </a:spcBef>
              <a:spcAft>
                <a:spcPts val="0"/>
              </a:spcAft>
              <a:buClr>
                <a:schemeClr val="lt1"/>
              </a:buClr>
              <a:buSzPts val="1500"/>
              <a:buFont typeface="Arial"/>
              <a:buNone/>
              <a:defRPr b="0" i="0" sz="1500" u="none" cap="none" strike="noStrike">
                <a:solidFill>
                  <a:schemeClr val="lt1"/>
                </a:solidFill>
                <a:latin typeface="Corbel"/>
                <a:ea typeface="Corbel"/>
                <a:cs typeface="Corbel"/>
                <a:sym typeface="Corbel"/>
              </a:defRPr>
            </a:lvl8pPr>
            <a:lvl9pPr lvl="8" marR="0" rtl="0" algn="l">
              <a:lnSpc>
                <a:spcPct val="90000"/>
              </a:lnSpc>
              <a:spcBef>
                <a:spcPts val="375"/>
              </a:spcBef>
              <a:spcAft>
                <a:spcPts val="0"/>
              </a:spcAft>
              <a:buClr>
                <a:schemeClr val="lt1"/>
              </a:buClr>
              <a:buSzPts val="1500"/>
              <a:buFont typeface="Arial"/>
              <a:buNone/>
              <a:defRPr b="0" i="0" sz="1500" u="none" cap="none" strike="noStrike">
                <a:solidFill>
                  <a:schemeClr val="lt1"/>
                </a:solidFill>
                <a:latin typeface="Corbel"/>
                <a:ea typeface="Corbel"/>
                <a:cs typeface="Corbel"/>
                <a:sym typeface="Corbel"/>
              </a:defRPr>
            </a:lvl9pPr>
          </a:lstStyle>
          <a:p/>
        </p:txBody>
      </p:sp>
      <p:sp>
        <p:nvSpPr>
          <p:cNvPr id="68" name="Shape 68"/>
          <p:cNvSpPr txBox="1"/>
          <p:nvPr>
            <p:ph idx="1" type="body"/>
          </p:nvPr>
        </p:nvSpPr>
        <p:spPr>
          <a:xfrm>
            <a:off x="840000" y="2057400"/>
            <a:ext cx="2739019" cy="3811588"/>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750"/>
              </a:spcBef>
              <a:spcAft>
                <a:spcPts val="0"/>
              </a:spcAft>
              <a:buClr>
                <a:schemeClr val="lt2"/>
              </a:buClr>
              <a:buSzPts val="1400"/>
              <a:buFont typeface="Arial"/>
              <a:buNone/>
              <a:defRPr b="0" i="0" sz="1400" u="none" cap="none" strike="noStrike">
                <a:solidFill>
                  <a:schemeClr val="lt2"/>
                </a:solidFill>
                <a:latin typeface="Corbel"/>
                <a:ea typeface="Corbel"/>
                <a:cs typeface="Corbel"/>
                <a:sym typeface="Corbel"/>
              </a:defRPr>
            </a:lvl1pPr>
            <a:lvl2pPr indent="-228600" lvl="1" marL="914400" marR="0" rtl="0" algn="l">
              <a:lnSpc>
                <a:spcPct val="90000"/>
              </a:lnSpc>
              <a:spcBef>
                <a:spcPts val="375"/>
              </a:spcBef>
              <a:spcAft>
                <a:spcPts val="0"/>
              </a:spcAft>
              <a:buClr>
                <a:srgbClr val="EDEDED"/>
              </a:buClr>
              <a:buSzPts val="1050"/>
              <a:buFont typeface="Arial"/>
              <a:buNone/>
              <a:defRPr b="0" i="0" sz="1050" u="none" cap="none" strike="noStrike">
                <a:solidFill>
                  <a:srgbClr val="EDEDED"/>
                </a:solidFill>
                <a:latin typeface="Corbel"/>
                <a:ea typeface="Corbel"/>
                <a:cs typeface="Corbel"/>
                <a:sym typeface="Corbel"/>
              </a:defRPr>
            </a:lvl2pPr>
            <a:lvl3pPr indent="-228600" lvl="2" marL="1371600" marR="0" rtl="0" algn="l">
              <a:lnSpc>
                <a:spcPct val="90000"/>
              </a:lnSpc>
              <a:spcBef>
                <a:spcPts val="375"/>
              </a:spcBef>
              <a:spcAft>
                <a:spcPts val="0"/>
              </a:spcAft>
              <a:buClr>
                <a:srgbClr val="EDEDED"/>
              </a:buClr>
              <a:buSzPts val="900"/>
              <a:buFont typeface="Arial"/>
              <a:buNone/>
              <a:defRPr b="0" i="0" sz="900" u="none" cap="none" strike="noStrike">
                <a:solidFill>
                  <a:srgbClr val="EDEDED"/>
                </a:solidFill>
                <a:latin typeface="Corbel"/>
                <a:ea typeface="Corbel"/>
                <a:cs typeface="Corbel"/>
                <a:sym typeface="Corbel"/>
              </a:defRPr>
            </a:lvl3pPr>
            <a:lvl4pPr indent="-228600" lvl="3" marL="1828800" marR="0" rtl="0" algn="l">
              <a:lnSpc>
                <a:spcPct val="90000"/>
              </a:lnSpc>
              <a:spcBef>
                <a:spcPts val="375"/>
              </a:spcBef>
              <a:spcAft>
                <a:spcPts val="0"/>
              </a:spcAft>
              <a:buClr>
                <a:srgbClr val="EDEDED"/>
              </a:buClr>
              <a:buSzPts val="750"/>
              <a:buFont typeface="Arial"/>
              <a:buNone/>
              <a:defRPr b="0" i="0" sz="750" u="none" cap="none" strike="noStrike">
                <a:solidFill>
                  <a:srgbClr val="EDEDED"/>
                </a:solidFill>
                <a:latin typeface="Corbel"/>
                <a:ea typeface="Corbel"/>
                <a:cs typeface="Corbel"/>
                <a:sym typeface="Corbel"/>
              </a:defRPr>
            </a:lvl4pPr>
            <a:lvl5pPr indent="-228600" lvl="4" marL="2286000" marR="0" rtl="0" algn="l">
              <a:lnSpc>
                <a:spcPct val="90000"/>
              </a:lnSpc>
              <a:spcBef>
                <a:spcPts val="375"/>
              </a:spcBef>
              <a:spcAft>
                <a:spcPts val="0"/>
              </a:spcAft>
              <a:buClr>
                <a:srgbClr val="EDEDED"/>
              </a:buClr>
              <a:buSzPts val="750"/>
              <a:buFont typeface="Arial"/>
              <a:buNone/>
              <a:defRPr b="0" i="0" sz="750" u="none" cap="none" strike="noStrike">
                <a:solidFill>
                  <a:srgbClr val="EDEDED"/>
                </a:solidFill>
                <a:latin typeface="Corbel"/>
                <a:ea typeface="Corbel"/>
                <a:cs typeface="Corbel"/>
                <a:sym typeface="Corbel"/>
              </a:defRPr>
            </a:lvl5pPr>
            <a:lvl6pPr indent="-228600" lvl="5" marL="2743200" marR="0" rtl="0" algn="l">
              <a:lnSpc>
                <a:spcPct val="90000"/>
              </a:lnSpc>
              <a:spcBef>
                <a:spcPts val="375"/>
              </a:spcBef>
              <a:spcAft>
                <a:spcPts val="0"/>
              </a:spcAft>
              <a:buClr>
                <a:schemeClr val="lt1"/>
              </a:buClr>
              <a:buSzPts val="750"/>
              <a:buFont typeface="Arial"/>
              <a:buNone/>
              <a:defRPr b="0" i="0" sz="750" u="none" cap="none" strike="noStrike">
                <a:solidFill>
                  <a:schemeClr val="lt1"/>
                </a:solidFill>
                <a:latin typeface="Corbel"/>
                <a:ea typeface="Corbel"/>
                <a:cs typeface="Corbel"/>
                <a:sym typeface="Corbel"/>
              </a:defRPr>
            </a:lvl6pPr>
            <a:lvl7pPr indent="-228600" lvl="6" marL="3200400" marR="0" rtl="0" algn="l">
              <a:lnSpc>
                <a:spcPct val="90000"/>
              </a:lnSpc>
              <a:spcBef>
                <a:spcPts val="375"/>
              </a:spcBef>
              <a:spcAft>
                <a:spcPts val="0"/>
              </a:spcAft>
              <a:buClr>
                <a:schemeClr val="lt1"/>
              </a:buClr>
              <a:buSzPts val="750"/>
              <a:buFont typeface="Arial"/>
              <a:buNone/>
              <a:defRPr b="0" i="0" sz="750" u="none" cap="none" strike="noStrike">
                <a:solidFill>
                  <a:schemeClr val="lt1"/>
                </a:solidFill>
                <a:latin typeface="Corbel"/>
                <a:ea typeface="Corbel"/>
                <a:cs typeface="Corbel"/>
                <a:sym typeface="Corbel"/>
              </a:defRPr>
            </a:lvl7pPr>
            <a:lvl8pPr indent="-228600" lvl="7" marL="3657600" marR="0" rtl="0" algn="l">
              <a:lnSpc>
                <a:spcPct val="90000"/>
              </a:lnSpc>
              <a:spcBef>
                <a:spcPts val="375"/>
              </a:spcBef>
              <a:spcAft>
                <a:spcPts val="0"/>
              </a:spcAft>
              <a:buClr>
                <a:schemeClr val="lt1"/>
              </a:buClr>
              <a:buSzPts val="750"/>
              <a:buFont typeface="Arial"/>
              <a:buNone/>
              <a:defRPr b="0" i="0" sz="750" u="none" cap="none" strike="noStrike">
                <a:solidFill>
                  <a:schemeClr val="lt1"/>
                </a:solidFill>
                <a:latin typeface="Corbel"/>
                <a:ea typeface="Corbel"/>
                <a:cs typeface="Corbel"/>
                <a:sym typeface="Corbel"/>
              </a:defRPr>
            </a:lvl8pPr>
            <a:lvl9pPr indent="-228600" lvl="8" marL="4114800" marR="0" rtl="0" algn="l">
              <a:lnSpc>
                <a:spcPct val="90000"/>
              </a:lnSpc>
              <a:spcBef>
                <a:spcPts val="375"/>
              </a:spcBef>
              <a:spcAft>
                <a:spcPts val="0"/>
              </a:spcAft>
              <a:buClr>
                <a:schemeClr val="lt1"/>
              </a:buClr>
              <a:buSzPts val="750"/>
              <a:buFont typeface="Arial"/>
              <a:buNone/>
              <a:defRPr b="0" i="0" sz="750" u="none" cap="none" strike="noStrike">
                <a:solidFill>
                  <a:schemeClr val="lt1"/>
                </a:solidFill>
                <a:latin typeface="Corbel"/>
                <a:ea typeface="Corbel"/>
                <a:cs typeface="Corbel"/>
                <a:sym typeface="Corbel"/>
              </a:defRPr>
            </a:lvl9pPr>
          </a:lstStyle>
          <a:p/>
        </p:txBody>
      </p:sp>
      <p:sp>
        <p:nvSpPr>
          <p:cNvPr id="69" name="Shape 69"/>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9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70" name="Shape 70"/>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900">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71" name="Shape 7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EDEDED"/>
                </a:solidFill>
                <a:latin typeface="Corbel"/>
                <a:ea typeface="Corbel"/>
                <a:cs typeface="Corbel"/>
                <a:sym typeface="Corbel"/>
              </a:defRPr>
            </a:lvl1pPr>
            <a:lvl2pPr indent="0" lvl="1" marL="0" marR="0" rtl="0" algn="r">
              <a:spcBef>
                <a:spcPts val="0"/>
              </a:spcBef>
              <a:buNone/>
              <a:defRPr sz="900">
                <a:solidFill>
                  <a:srgbClr val="EDEDED"/>
                </a:solidFill>
                <a:latin typeface="Corbel"/>
                <a:ea typeface="Corbel"/>
                <a:cs typeface="Corbel"/>
                <a:sym typeface="Corbel"/>
              </a:defRPr>
            </a:lvl2pPr>
            <a:lvl3pPr indent="0" lvl="2" marL="0" marR="0" rtl="0" algn="r">
              <a:spcBef>
                <a:spcPts val="0"/>
              </a:spcBef>
              <a:buNone/>
              <a:defRPr sz="900">
                <a:solidFill>
                  <a:srgbClr val="EDEDED"/>
                </a:solidFill>
                <a:latin typeface="Corbel"/>
                <a:ea typeface="Corbel"/>
                <a:cs typeface="Corbel"/>
                <a:sym typeface="Corbel"/>
              </a:defRPr>
            </a:lvl3pPr>
            <a:lvl4pPr indent="0" lvl="3" marL="0" marR="0" rtl="0" algn="r">
              <a:spcBef>
                <a:spcPts val="0"/>
              </a:spcBef>
              <a:buNone/>
              <a:defRPr sz="900">
                <a:solidFill>
                  <a:srgbClr val="EDEDED"/>
                </a:solidFill>
                <a:latin typeface="Corbel"/>
                <a:ea typeface="Corbel"/>
                <a:cs typeface="Corbel"/>
                <a:sym typeface="Corbel"/>
              </a:defRPr>
            </a:lvl4pPr>
            <a:lvl5pPr indent="0" lvl="4" marL="0" marR="0" rtl="0" algn="r">
              <a:spcBef>
                <a:spcPts val="0"/>
              </a:spcBef>
              <a:buNone/>
              <a:defRPr sz="900">
                <a:solidFill>
                  <a:srgbClr val="EDEDED"/>
                </a:solidFill>
                <a:latin typeface="Corbel"/>
                <a:ea typeface="Corbel"/>
                <a:cs typeface="Corbel"/>
                <a:sym typeface="Corbel"/>
              </a:defRPr>
            </a:lvl5pPr>
            <a:lvl6pPr indent="0" lvl="5" marL="0" marR="0" rtl="0" algn="r">
              <a:spcBef>
                <a:spcPts val="0"/>
              </a:spcBef>
              <a:buNone/>
              <a:defRPr sz="900">
                <a:solidFill>
                  <a:srgbClr val="EDEDED"/>
                </a:solidFill>
                <a:latin typeface="Corbel"/>
                <a:ea typeface="Corbel"/>
                <a:cs typeface="Corbel"/>
                <a:sym typeface="Corbel"/>
              </a:defRPr>
            </a:lvl6pPr>
            <a:lvl7pPr indent="0" lvl="6" marL="0" marR="0" rtl="0" algn="r">
              <a:spcBef>
                <a:spcPts val="0"/>
              </a:spcBef>
              <a:buNone/>
              <a:defRPr sz="900">
                <a:solidFill>
                  <a:srgbClr val="EDEDED"/>
                </a:solidFill>
                <a:latin typeface="Corbel"/>
                <a:ea typeface="Corbel"/>
                <a:cs typeface="Corbel"/>
                <a:sym typeface="Corbel"/>
              </a:defRPr>
            </a:lvl7pPr>
            <a:lvl8pPr indent="0" lvl="7" marL="0" marR="0" rtl="0" algn="r">
              <a:spcBef>
                <a:spcPts val="0"/>
              </a:spcBef>
              <a:buNone/>
              <a:defRPr sz="900">
                <a:solidFill>
                  <a:srgbClr val="EDEDED"/>
                </a:solidFill>
                <a:latin typeface="Corbel"/>
                <a:ea typeface="Corbel"/>
                <a:cs typeface="Corbel"/>
                <a:sym typeface="Corbel"/>
              </a:defRPr>
            </a:lvl8pPr>
            <a:lvl9pPr indent="0" lvl="8" marL="0" marR="0" rtl="0" algn="r">
              <a:spcBef>
                <a:spcPts val="0"/>
              </a:spcBef>
              <a:buNone/>
              <a:defRPr sz="900">
                <a:solidFill>
                  <a:srgbClr val="EDEDED"/>
                </a:solidFill>
                <a:latin typeface="Corbel"/>
                <a:ea typeface="Corbel"/>
                <a:cs typeface="Corbel"/>
                <a:sym typeface="Corbe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Shape 10"/>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rgbClr val="EDEDED"/>
              </a:buClr>
              <a:buSzPts val="4400"/>
              <a:buFont typeface="Corbel"/>
              <a:buNone/>
              <a:defRPr b="0" i="0" sz="4400" u="none" cap="none" strike="noStrike">
                <a:solidFill>
                  <a:srgbClr val="EDEDED"/>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Shape 11"/>
          <p:cNvSpPr txBox="1"/>
          <p:nvPr>
            <p:ph idx="1" type="body"/>
          </p:nvPr>
        </p:nvSpPr>
        <p:spPr>
          <a:xfrm>
            <a:off x="840000" y="1825625"/>
            <a:ext cx="7675350" cy="4351338"/>
          </a:xfrm>
          <a:prstGeom prst="rect">
            <a:avLst/>
          </a:prstGeom>
          <a:noFill/>
          <a:ln>
            <a:noFill/>
          </a:ln>
        </p:spPr>
        <p:txBody>
          <a:bodyPr anchorCtr="0" anchor="t" bIns="91425" lIns="91425" spcFirstLastPara="1" rIns="91425" wrap="square" tIns="91425"/>
          <a:lstStyle>
            <a:lvl1pPr indent="-381000" lvl="0" marL="457200" marR="0" rtl="0" algn="l">
              <a:lnSpc>
                <a:spcPct val="90000"/>
              </a:lnSpc>
              <a:spcBef>
                <a:spcPts val="750"/>
              </a:spcBef>
              <a:spcAft>
                <a:spcPts val="0"/>
              </a:spcAft>
              <a:buClr>
                <a:srgbClr val="EDEDED"/>
              </a:buClr>
              <a:buSzPts val="2400"/>
              <a:buFont typeface="Arial"/>
              <a:buChar char="•"/>
              <a:defRPr b="0" i="0" sz="2400" u="none" cap="none" strike="noStrike">
                <a:solidFill>
                  <a:srgbClr val="EDEDED"/>
                </a:solidFill>
                <a:latin typeface="Corbel"/>
                <a:ea typeface="Corbel"/>
                <a:cs typeface="Corbel"/>
                <a:sym typeface="Corbel"/>
              </a:defRPr>
            </a:lvl1pPr>
            <a:lvl2pPr indent="-355600" lvl="1" marL="914400" marR="0" rtl="0" algn="l">
              <a:lnSpc>
                <a:spcPct val="90000"/>
              </a:lnSpc>
              <a:spcBef>
                <a:spcPts val="375"/>
              </a:spcBef>
              <a:spcAft>
                <a:spcPts val="0"/>
              </a:spcAft>
              <a:buClr>
                <a:srgbClr val="EDEDED"/>
              </a:buClr>
              <a:buSzPts val="2000"/>
              <a:buFont typeface="Arial"/>
              <a:buChar char="•"/>
              <a:defRPr b="0" i="0" sz="2000" u="none" cap="none" strike="noStrike">
                <a:solidFill>
                  <a:srgbClr val="EDEDED"/>
                </a:solidFill>
                <a:latin typeface="Corbel"/>
                <a:ea typeface="Corbel"/>
                <a:cs typeface="Corbel"/>
                <a:sym typeface="Corbel"/>
              </a:defRPr>
            </a:lvl2pPr>
            <a:lvl3pPr indent="-330200" lvl="2" marL="1371600" marR="0" rtl="0" algn="l">
              <a:lnSpc>
                <a:spcPct val="90000"/>
              </a:lnSpc>
              <a:spcBef>
                <a:spcPts val="375"/>
              </a:spcBef>
              <a:spcAft>
                <a:spcPts val="0"/>
              </a:spcAft>
              <a:buClr>
                <a:srgbClr val="EDEDED"/>
              </a:buClr>
              <a:buSzPts val="1600"/>
              <a:buFont typeface="Arial"/>
              <a:buChar char="•"/>
              <a:defRPr b="0" i="0" sz="1600" u="none" cap="none" strike="noStrike">
                <a:solidFill>
                  <a:srgbClr val="EDEDED"/>
                </a:solidFill>
                <a:latin typeface="Corbel"/>
                <a:ea typeface="Corbel"/>
                <a:cs typeface="Corbel"/>
                <a:sym typeface="Corbel"/>
              </a:defRPr>
            </a:lvl3pPr>
            <a:lvl4pPr indent="-317500" lvl="3" marL="1828800" marR="0" rtl="0" algn="l">
              <a:lnSpc>
                <a:spcPct val="90000"/>
              </a:lnSpc>
              <a:spcBef>
                <a:spcPts val="375"/>
              </a:spcBef>
              <a:spcAft>
                <a:spcPts val="0"/>
              </a:spcAft>
              <a:buClr>
                <a:srgbClr val="EDEDED"/>
              </a:buClr>
              <a:buSzPts val="1400"/>
              <a:buFont typeface="Arial"/>
              <a:buChar char="•"/>
              <a:defRPr b="0" i="0" sz="1400" u="none" cap="none" strike="noStrike">
                <a:solidFill>
                  <a:srgbClr val="EDEDED"/>
                </a:solidFill>
                <a:latin typeface="Corbel"/>
                <a:ea typeface="Corbel"/>
                <a:cs typeface="Corbel"/>
                <a:sym typeface="Corbel"/>
              </a:defRPr>
            </a:lvl4pPr>
            <a:lvl5pPr indent="-317500" lvl="4" marL="2286000" marR="0" rtl="0" algn="l">
              <a:lnSpc>
                <a:spcPct val="90000"/>
              </a:lnSpc>
              <a:spcBef>
                <a:spcPts val="375"/>
              </a:spcBef>
              <a:spcAft>
                <a:spcPts val="0"/>
              </a:spcAft>
              <a:buClr>
                <a:srgbClr val="EDEDED"/>
              </a:buClr>
              <a:buSzPts val="1400"/>
              <a:buFont typeface="Arial"/>
              <a:buChar char="•"/>
              <a:defRPr b="0" i="0" sz="1400" u="none" cap="none" strike="noStrike">
                <a:solidFill>
                  <a:srgbClr val="EDEDED"/>
                </a:solidFill>
                <a:latin typeface="Corbel"/>
                <a:ea typeface="Corbel"/>
                <a:cs typeface="Corbel"/>
                <a:sym typeface="Corbel"/>
              </a:defRPr>
            </a:lvl5pPr>
            <a:lvl6pPr indent="-314325" lvl="5" marL="27432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6pPr>
            <a:lvl7pPr indent="-314325" lvl="6" marL="32004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7pPr>
            <a:lvl8pPr indent="-314325" lvl="7" marL="36576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8pPr>
            <a:lvl9pPr indent="-314325" lvl="8" marL="4114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orbel"/>
                <a:ea typeface="Corbel"/>
                <a:cs typeface="Corbel"/>
                <a:sym typeface="Corbel"/>
              </a:defRPr>
            </a:lvl9pPr>
          </a:lstStyle>
          <a:p/>
        </p:txBody>
      </p:sp>
      <p:sp>
        <p:nvSpPr>
          <p:cNvPr id="12" name="Shape 12"/>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3" name="Shape 13"/>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900" u="none" cap="none" strike="noStrike">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4" name="Shape 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EDEDED"/>
                </a:solidFill>
                <a:latin typeface="Corbel"/>
                <a:ea typeface="Corbel"/>
                <a:cs typeface="Corbel"/>
                <a:sym typeface="Corbel"/>
              </a:defRPr>
            </a:lvl1pPr>
            <a:lvl2pPr indent="0" lvl="1" marL="0" marR="0" rtl="0" algn="r">
              <a:spcBef>
                <a:spcPts val="0"/>
              </a:spcBef>
              <a:buNone/>
              <a:defRPr b="0" i="0" sz="900" u="none" cap="none" strike="noStrike">
                <a:solidFill>
                  <a:srgbClr val="EDEDED"/>
                </a:solidFill>
                <a:latin typeface="Corbel"/>
                <a:ea typeface="Corbel"/>
                <a:cs typeface="Corbel"/>
                <a:sym typeface="Corbel"/>
              </a:defRPr>
            </a:lvl2pPr>
            <a:lvl3pPr indent="0" lvl="2" marL="0" marR="0" rtl="0" algn="r">
              <a:spcBef>
                <a:spcPts val="0"/>
              </a:spcBef>
              <a:buNone/>
              <a:defRPr b="0" i="0" sz="900" u="none" cap="none" strike="noStrike">
                <a:solidFill>
                  <a:srgbClr val="EDEDED"/>
                </a:solidFill>
                <a:latin typeface="Corbel"/>
                <a:ea typeface="Corbel"/>
                <a:cs typeface="Corbel"/>
                <a:sym typeface="Corbel"/>
              </a:defRPr>
            </a:lvl3pPr>
            <a:lvl4pPr indent="0" lvl="3" marL="0" marR="0" rtl="0" algn="r">
              <a:spcBef>
                <a:spcPts val="0"/>
              </a:spcBef>
              <a:buNone/>
              <a:defRPr b="0" i="0" sz="900" u="none" cap="none" strike="noStrike">
                <a:solidFill>
                  <a:srgbClr val="EDEDED"/>
                </a:solidFill>
                <a:latin typeface="Corbel"/>
                <a:ea typeface="Corbel"/>
                <a:cs typeface="Corbel"/>
                <a:sym typeface="Corbel"/>
              </a:defRPr>
            </a:lvl4pPr>
            <a:lvl5pPr indent="0" lvl="4" marL="0" marR="0" rtl="0" algn="r">
              <a:spcBef>
                <a:spcPts val="0"/>
              </a:spcBef>
              <a:buNone/>
              <a:defRPr b="0" i="0" sz="900" u="none" cap="none" strike="noStrike">
                <a:solidFill>
                  <a:srgbClr val="EDEDED"/>
                </a:solidFill>
                <a:latin typeface="Corbel"/>
                <a:ea typeface="Corbel"/>
                <a:cs typeface="Corbel"/>
                <a:sym typeface="Corbel"/>
              </a:defRPr>
            </a:lvl5pPr>
            <a:lvl6pPr indent="0" lvl="5" marL="0" marR="0" rtl="0" algn="r">
              <a:spcBef>
                <a:spcPts val="0"/>
              </a:spcBef>
              <a:buNone/>
              <a:defRPr b="0" i="0" sz="900" u="none" cap="none" strike="noStrike">
                <a:solidFill>
                  <a:srgbClr val="EDEDED"/>
                </a:solidFill>
                <a:latin typeface="Corbel"/>
                <a:ea typeface="Corbel"/>
                <a:cs typeface="Corbel"/>
                <a:sym typeface="Corbel"/>
              </a:defRPr>
            </a:lvl6pPr>
            <a:lvl7pPr indent="0" lvl="6" marL="0" marR="0" rtl="0" algn="r">
              <a:spcBef>
                <a:spcPts val="0"/>
              </a:spcBef>
              <a:buNone/>
              <a:defRPr b="0" i="0" sz="900" u="none" cap="none" strike="noStrike">
                <a:solidFill>
                  <a:srgbClr val="EDEDED"/>
                </a:solidFill>
                <a:latin typeface="Corbel"/>
                <a:ea typeface="Corbel"/>
                <a:cs typeface="Corbel"/>
                <a:sym typeface="Corbel"/>
              </a:defRPr>
            </a:lvl7pPr>
            <a:lvl8pPr indent="0" lvl="7" marL="0" marR="0" rtl="0" algn="r">
              <a:spcBef>
                <a:spcPts val="0"/>
              </a:spcBef>
              <a:buNone/>
              <a:defRPr b="0" i="0" sz="900" u="none" cap="none" strike="noStrike">
                <a:solidFill>
                  <a:srgbClr val="EDEDED"/>
                </a:solidFill>
                <a:latin typeface="Corbel"/>
                <a:ea typeface="Corbel"/>
                <a:cs typeface="Corbel"/>
                <a:sym typeface="Corbel"/>
              </a:defRPr>
            </a:lvl8pPr>
            <a:lvl9pPr indent="0" lvl="8" marL="0" marR="0" rtl="0" algn="r">
              <a:spcBef>
                <a:spcPts val="0"/>
              </a:spcBef>
              <a:buNone/>
              <a:defRPr b="0" i="0" sz="900" u="none" cap="none" strike="noStrike">
                <a:solidFill>
                  <a:srgbClr val="EDEDED"/>
                </a:solidFill>
                <a:latin typeface="Corbel"/>
                <a:ea typeface="Corbel"/>
                <a:cs typeface="Corbel"/>
                <a:sym typeface="Corbel"/>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www.surveymonkey.com/r/NLLXK6V"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hyperlink" Target="https://www.drupal.org/project/abjs"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1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1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1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image" Target="../media/image1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2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2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 Id="rId3"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1.xml"/><Relationship Id="rId3" Type="http://schemas.openxmlformats.org/officeDocument/2006/relationships/image" Target="../media/image2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2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 Id="rId3" Type="http://schemas.openxmlformats.org/officeDocument/2006/relationships/image" Target="../media/image2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3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2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8.xml"/><Relationship Id="rId3"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Shape 142"/>
          <p:cNvSpPr txBox="1"/>
          <p:nvPr>
            <p:ph type="ctrTitle"/>
          </p:nvPr>
        </p:nvSpPr>
        <p:spPr>
          <a:xfrm>
            <a:off x="1657350" y="4464028"/>
            <a:ext cx="6858000" cy="119465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E2E2E2"/>
              </a:buClr>
              <a:buSzPts val="7200"/>
              <a:buFont typeface="Corbel"/>
              <a:buNone/>
            </a:pPr>
            <a:r>
              <a:rPr b="0" i="0" lang="en-US" sz="7200" u="none" cap="none" strike="noStrike">
                <a:solidFill>
                  <a:srgbClr val="E2E2E2"/>
                </a:solidFill>
                <a:latin typeface="Corbel"/>
                <a:ea typeface="Corbel"/>
                <a:cs typeface="Corbel"/>
                <a:sym typeface="Corbel"/>
              </a:rPr>
              <a:t>Practical UX</a:t>
            </a:r>
            <a:endParaRPr b="0" i="0" sz="7200" u="none" cap="none" strike="noStrike">
              <a:solidFill>
                <a:srgbClr val="E2E2E2"/>
              </a:solidFill>
              <a:latin typeface="Corbel"/>
              <a:ea typeface="Corbel"/>
              <a:cs typeface="Corbel"/>
              <a:sym typeface="Corbel"/>
            </a:endParaRPr>
          </a:p>
        </p:txBody>
      </p:sp>
      <p:sp>
        <p:nvSpPr>
          <p:cNvPr id="143" name="Shape 143"/>
          <p:cNvSpPr txBox="1"/>
          <p:nvPr>
            <p:ph idx="1" type="subTitle"/>
          </p:nvPr>
        </p:nvSpPr>
        <p:spPr>
          <a:xfrm>
            <a:off x="1657349" y="3829878"/>
            <a:ext cx="6858000" cy="618523"/>
          </a:xfrm>
          <a:prstGeom prst="rect">
            <a:avLst/>
          </a:prstGeom>
          <a:noFill/>
          <a:ln>
            <a:noFill/>
          </a:ln>
        </p:spPr>
        <p:txBody>
          <a:bodyPr anchorCtr="0" anchor="b" bIns="45700" lIns="91425" spcFirstLastPara="1" rIns="91425" wrap="square" tIns="45700">
            <a:noAutofit/>
          </a:bodyPr>
          <a:lstStyle/>
          <a:p>
            <a:pPr indent="0" lvl="0" marL="0" marR="0" rtl="0" algn="r">
              <a:lnSpc>
                <a:spcPct val="90000"/>
              </a:lnSpc>
              <a:spcBef>
                <a:spcPts val="0"/>
              </a:spcBef>
              <a:spcAft>
                <a:spcPts val="0"/>
              </a:spcAft>
              <a:buClr>
                <a:schemeClr val="lt2"/>
              </a:buClr>
              <a:buSzPts val="2100"/>
              <a:buFont typeface="Arial"/>
              <a:buNone/>
            </a:pPr>
            <a:r>
              <a:rPr b="1" i="0" lang="en-US" sz="2100" u="none" cap="none" strike="noStrike">
                <a:solidFill>
                  <a:schemeClr val="lt2"/>
                </a:solidFill>
                <a:latin typeface="Corbel"/>
                <a:ea typeface="Corbel"/>
                <a:cs typeface="Corbel"/>
                <a:sym typeface="Corbel"/>
              </a:rPr>
              <a:t>When You Have (almost) No Time or Money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04" name="Shape 204"/>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09" name="Shape 209"/>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Shape 21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DEDED"/>
              </a:buClr>
              <a:buSzPts val="4400"/>
              <a:buFont typeface="Corbel"/>
              <a:buNone/>
            </a:pPr>
            <a:r>
              <a:rPr b="0" i="0" lang="en-US" sz="4400" u="none" cap="none" strike="noStrike">
                <a:solidFill>
                  <a:srgbClr val="EDEDED"/>
                </a:solidFill>
                <a:latin typeface="Corbel"/>
                <a:ea typeface="Corbel"/>
                <a:cs typeface="Corbel"/>
                <a:sym typeface="Corbel"/>
              </a:rPr>
              <a:t>Google analytics:  Demographics Data</a:t>
            </a:r>
            <a:endParaRPr b="0" i="0" sz="4400" u="none" cap="none" strike="noStrike">
              <a:solidFill>
                <a:srgbClr val="EDEDED"/>
              </a:solidFill>
              <a:latin typeface="Corbel"/>
              <a:ea typeface="Corbel"/>
              <a:cs typeface="Corbel"/>
              <a:sym typeface="Corbel"/>
            </a:endParaRPr>
          </a:p>
        </p:txBody>
      </p:sp>
      <p:sp>
        <p:nvSpPr>
          <p:cNvPr id="216" name="Shape 216"/>
          <p:cNvSpPr txBox="1"/>
          <p:nvPr>
            <p:ph idx="1" type="body"/>
          </p:nvPr>
        </p:nvSpPr>
        <p:spPr>
          <a:xfrm>
            <a:off x="840000" y="1825625"/>
            <a:ext cx="7675350" cy="4351338"/>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Age</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Gender</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Interests</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Must be enabled (ensure your site privacy policy allows this)</a:t>
            </a:r>
            <a:endParaRPr b="0" i="0" sz="2400" u="none" cap="none" strike="noStrike">
              <a:solidFill>
                <a:srgbClr val="EDEDED"/>
              </a:solidFill>
              <a:latin typeface="Corbel"/>
              <a:ea typeface="Corbel"/>
              <a:cs typeface="Corbel"/>
              <a:sym typeface="Corbe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21" name="Shape 221"/>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26" name="Shape 226"/>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Shape 23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DEDED"/>
              </a:buClr>
              <a:buSzPts val="4400"/>
              <a:buFont typeface="Corbel"/>
              <a:buNone/>
            </a:pPr>
            <a:r>
              <a:rPr b="0" i="0" lang="en-US" sz="4400" u="none" cap="none" strike="noStrike">
                <a:solidFill>
                  <a:srgbClr val="EDEDED"/>
                </a:solidFill>
                <a:latin typeface="Corbel"/>
                <a:ea typeface="Corbel"/>
                <a:cs typeface="Corbel"/>
                <a:sym typeface="Corbel"/>
              </a:rPr>
              <a:t>Google analytics User explorer</a:t>
            </a:r>
            <a:endParaRPr b="0" i="0" sz="4400" u="none" cap="none" strike="noStrike">
              <a:solidFill>
                <a:srgbClr val="EDEDED"/>
              </a:solidFill>
              <a:latin typeface="Corbel"/>
              <a:ea typeface="Corbel"/>
              <a:cs typeface="Corbel"/>
              <a:sym typeface="Corbel"/>
            </a:endParaRPr>
          </a:p>
        </p:txBody>
      </p:sp>
      <p:sp>
        <p:nvSpPr>
          <p:cNvPr id="233" name="Shape 233"/>
          <p:cNvSpPr txBox="1"/>
          <p:nvPr>
            <p:ph idx="1" type="body"/>
          </p:nvPr>
        </p:nvSpPr>
        <p:spPr>
          <a:xfrm>
            <a:off x="840000" y="1825625"/>
            <a:ext cx="7675350" cy="4351338"/>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Allows us to follow a user through repeated sessions on the website</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Can be useful in developing personas</a:t>
            </a:r>
            <a:endParaRPr/>
          </a:p>
          <a:p>
            <a:pPr indent="-19050" lvl="0" marL="171450" marR="0" rtl="0" algn="l">
              <a:lnSpc>
                <a:spcPct val="90000"/>
              </a:lnSpc>
              <a:spcBef>
                <a:spcPts val="750"/>
              </a:spcBef>
              <a:spcAft>
                <a:spcPts val="0"/>
              </a:spcAft>
              <a:buClr>
                <a:srgbClr val="EDEDED"/>
              </a:buClr>
              <a:buSzPts val="2400"/>
              <a:buFont typeface="Arial"/>
              <a:buNone/>
            </a:pPr>
            <a:r>
              <a:t/>
            </a:r>
            <a:endParaRPr b="0" i="0" sz="2400" u="none" cap="none" strike="noStrike">
              <a:solidFill>
                <a:srgbClr val="EDEDED"/>
              </a:solidFill>
              <a:latin typeface="Corbel"/>
              <a:ea typeface="Corbel"/>
              <a:cs typeface="Corbel"/>
              <a:sym typeface="Corbe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38" name="Shape 238"/>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43" name="Shape 243"/>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Shape 24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DEDED"/>
              </a:buClr>
              <a:buSzPts val="4400"/>
              <a:buFont typeface="Corbel"/>
              <a:buNone/>
            </a:pPr>
            <a:r>
              <a:rPr b="0" i="0" lang="en-US" sz="4400" u="none" cap="none" strike="noStrike">
                <a:solidFill>
                  <a:srgbClr val="EDEDED"/>
                </a:solidFill>
                <a:latin typeface="Corbel"/>
                <a:ea typeface="Corbel"/>
                <a:cs typeface="Corbel"/>
                <a:sym typeface="Corbel"/>
              </a:rPr>
              <a:t>User feedback surveys</a:t>
            </a:r>
            <a:endParaRPr b="0" i="0" sz="4400" u="none" cap="none" strike="noStrike">
              <a:solidFill>
                <a:srgbClr val="EDEDED"/>
              </a:solidFill>
              <a:latin typeface="Corbel"/>
              <a:ea typeface="Corbel"/>
              <a:cs typeface="Corbel"/>
              <a:sym typeface="Corbel"/>
            </a:endParaRPr>
          </a:p>
        </p:txBody>
      </p:sp>
      <p:sp>
        <p:nvSpPr>
          <p:cNvPr id="250" name="Shape 250"/>
          <p:cNvSpPr txBox="1"/>
          <p:nvPr>
            <p:ph idx="1" type="body"/>
          </p:nvPr>
        </p:nvSpPr>
        <p:spPr>
          <a:xfrm>
            <a:off x="840000" y="1825625"/>
            <a:ext cx="7675350" cy="4351338"/>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Keep it short:</a:t>
            </a:r>
            <a:endParaRPr/>
          </a:p>
          <a:p>
            <a:pPr indent="-171450" lvl="1" marL="514350" marR="0" rtl="0" algn="l">
              <a:lnSpc>
                <a:spcPct val="90000"/>
              </a:lnSpc>
              <a:spcBef>
                <a:spcPts val="375"/>
              </a:spcBef>
              <a:spcAft>
                <a:spcPts val="0"/>
              </a:spcAft>
              <a:buClr>
                <a:srgbClr val="EDEDED"/>
              </a:buClr>
              <a:buSzPts val="2000"/>
              <a:buFont typeface="Arial"/>
              <a:buChar char="•"/>
            </a:pPr>
            <a:r>
              <a:rPr b="0" i="0" lang="en-US" sz="2000" u="none" cap="none" strike="noStrike">
                <a:solidFill>
                  <a:srgbClr val="EDEDED"/>
                </a:solidFill>
                <a:latin typeface="Corbel"/>
                <a:ea typeface="Corbel"/>
                <a:cs typeface="Corbel"/>
                <a:sym typeface="Corbel"/>
              </a:rPr>
              <a:t>Would you recommend this to a friend?</a:t>
            </a:r>
            <a:endParaRPr/>
          </a:p>
          <a:p>
            <a:pPr indent="-171450" lvl="1" marL="514350" marR="0" rtl="0" algn="l">
              <a:lnSpc>
                <a:spcPct val="90000"/>
              </a:lnSpc>
              <a:spcBef>
                <a:spcPts val="375"/>
              </a:spcBef>
              <a:spcAft>
                <a:spcPts val="0"/>
              </a:spcAft>
              <a:buClr>
                <a:srgbClr val="EDEDED"/>
              </a:buClr>
              <a:buSzPts val="2000"/>
              <a:buFont typeface="Arial"/>
              <a:buChar char="•"/>
            </a:pPr>
            <a:r>
              <a:rPr b="0" i="0" lang="en-US" sz="2000" u="none" cap="none" strike="noStrike">
                <a:solidFill>
                  <a:srgbClr val="EDEDED"/>
                </a:solidFill>
                <a:latin typeface="Corbel"/>
                <a:ea typeface="Corbel"/>
                <a:cs typeface="Corbel"/>
                <a:sym typeface="Corbel"/>
              </a:rPr>
              <a:t>What brought you to the website?</a:t>
            </a:r>
            <a:endParaRPr/>
          </a:p>
          <a:p>
            <a:pPr indent="-171450" lvl="1" marL="514350" marR="0" rtl="0" algn="l">
              <a:lnSpc>
                <a:spcPct val="90000"/>
              </a:lnSpc>
              <a:spcBef>
                <a:spcPts val="375"/>
              </a:spcBef>
              <a:spcAft>
                <a:spcPts val="0"/>
              </a:spcAft>
              <a:buClr>
                <a:srgbClr val="EDEDED"/>
              </a:buClr>
              <a:buSzPts val="2000"/>
              <a:buFont typeface="Arial"/>
              <a:buChar char="•"/>
            </a:pPr>
            <a:r>
              <a:rPr b="0" i="0" lang="en-US" sz="2000" u="none" cap="none" strike="noStrike">
                <a:solidFill>
                  <a:srgbClr val="EDEDED"/>
                </a:solidFill>
                <a:latin typeface="Corbel"/>
                <a:ea typeface="Corbel"/>
                <a:cs typeface="Corbel"/>
                <a:sym typeface="Corbel"/>
              </a:rPr>
              <a:t>How hard was it to find what you were looking for?</a:t>
            </a:r>
            <a:endParaRPr/>
          </a:p>
          <a:p>
            <a:pPr indent="-171450" lvl="1" marL="514350" marR="0" rtl="0" algn="l">
              <a:lnSpc>
                <a:spcPct val="90000"/>
              </a:lnSpc>
              <a:spcBef>
                <a:spcPts val="375"/>
              </a:spcBef>
              <a:spcAft>
                <a:spcPts val="0"/>
              </a:spcAft>
              <a:buClr>
                <a:srgbClr val="EDEDED"/>
              </a:buClr>
              <a:buSzPts val="2000"/>
              <a:buFont typeface="Arial"/>
              <a:buChar char="•"/>
            </a:pPr>
            <a:r>
              <a:rPr b="0" i="0" lang="en-US" sz="2000" u="none" cap="none" strike="noStrike">
                <a:solidFill>
                  <a:srgbClr val="EDEDED"/>
                </a:solidFill>
                <a:latin typeface="Corbel"/>
                <a:ea typeface="Corbel"/>
                <a:cs typeface="Corbel"/>
                <a:sym typeface="Corbel"/>
              </a:rPr>
              <a:t>Can we contact you?</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ILAO’s feedback survey:  </a:t>
            </a:r>
            <a:r>
              <a:rPr b="0" i="0" lang="en-US" sz="2400" u="sng" cap="none" strike="noStrike">
                <a:solidFill>
                  <a:schemeClr val="hlink"/>
                </a:solidFill>
                <a:latin typeface="Corbel"/>
                <a:ea typeface="Corbel"/>
                <a:cs typeface="Corbel"/>
                <a:sym typeface="Corbel"/>
                <a:hlinkClick r:id="rId3"/>
              </a:rPr>
              <a:t>https://www.surveymonkey.com/r/NLLXK6V</a:t>
            </a:r>
            <a:r>
              <a:rPr b="0" i="0" lang="en-US" sz="2400" u="none" cap="none" strike="noStrike">
                <a:solidFill>
                  <a:srgbClr val="EDEDED"/>
                </a:solidFill>
                <a:latin typeface="Corbel"/>
                <a:ea typeface="Corbel"/>
                <a:cs typeface="Corbel"/>
                <a:sym typeface="Corbel"/>
              </a:rPr>
              <a:t> </a:t>
            </a:r>
            <a:endParaRPr b="0" i="0" sz="2400" u="none" cap="none" strike="noStrike">
              <a:solidFill>
                <a:srgbClr val="EDEDED"/>
              </a:solidFill>
              <a:latin typeface="Corbel"/>
              <a:ea typeface="Corbel"/>
              <a:cs typeface="Corbel"/>
              <a:sym typeface="Corbel"/>
            </a:endParaRPr>
          </a:p>
          <a:p>
            <a:pPr indent="-44450" lvl="1" marL="514350" marR="0" rtl="0" algn="l">
              <a:lnSpc>
                <a:spcPct val="90000"/>
              </a:lnSpc>
              <a:spcBef>
                <a:spcPts val="375"/>
              </a:spcBef>
              <a:spcAft>
                <a:spcPts val="0"/>
              </a:spcAft>
              <a:buClr>
                <a:srgbClr val="EDEDED"/>
              </a:buClr>
              <a:buSzPts val="2000"/>
              <a:buFont typeface="Arial"/>
              <a:buNone/>
            </a:pPr>
            <a:r>
              <a:t/>
            </a:r>
            <a:endParaRPr b="0" i="0" sz="2000" u="none" cap="none" strike="noStrike">
              <a:solidFill>
                <a:srgbClr val="EDEDED"/>
              </a:solidFill>
              <a:latin typeface="Corbel"/>
              <a:ea typeface="Corbel"/>
              <a:cs typeface="Corbel"/>
              <a:sym typeface="Corbel"/>
            </a:endParaRPr>
          </a:p>
          <a:p>
            <a:pPr indent="-44450" lvl="1" marL="514350" marR="0" rtl="0" algn="l">
              <a:lnSpc>
                <a:spcPct val="90000"/>
              </a:lnSpc>
              <a:spcBef>
                <a:spcPts val="375"/>
              </a:spcBef>
              <a:spcAft>
                <a:spcPts val="0"/>
              </a:spcAft>
              <a:buClr>
                <a:srgbClr val="EDEDED"/>
              </a:buClr>
              <a:buSzPts val="2000"/>
              <a:buFont typeface="Arial"/>
              <a:buNone/>
            </a:pPr>
            <a:r>
              <a:t/>
            </a:r>
            <a:endParaRPr b="0" i="0" sz="2000" u="none" cap="none" strike="noStrike">
              <a:solidFill>
                <a:srgbClr val="EDEDED"/>
              </a:solidFill>
              <a:latin typeface="Corbel"/>
              <a:ea typeface="Corbel"/>
              <a:cs typeface="Corbel"/>
              <a:sym typeface="Corbe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Shape 25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DEDED"/>
              </a:buClr>
              <a:buSzPts val="4400"/>
              <a:buFont typeface="Corbel"/>
              <a:buNone/>
            </a:pPr>
            <a:r>
              <a:rPr b="0" i="0" lang="en-US" sz="4400" u="none" cap="none" strike="noStrike">
                <a:solidFill>
                  <a:srgbClr val="EDEDED"/>
                </a:solidFill>
                <a:latin typeface="Corbel"/>
                <a:ea typeface="Corbel"/>
                <a:cs typeface="Corbel"/>
                <a:sym typeface="Corbel"/>
              </a:rPr>
              <a:t>Contact Us &amp; Emails</a:t>
            </a:r>
            <a:endParaRPr b="0" i="0" sz="4400" u="none" cap="none" strike="noStrike">
              <a:solidFill>
                <a:srgbClr val="EDEDED"/>
              </a:solidFill>
              <a:latin typeface="Corbel"/>
              <a:ea typeface="Corbel"/>
              <a:cs typeface="Corbel"/>
              <a:sym typeface="Corbel"/>
            </a:endParaRPr>
          </a:p>
        </p:txBody>
      </p:sp>
      <p:sp>
        <p:nvSpPr>
          <p:cNvPr id="257" name="Shape 257"/>
          <p:cNvSpPr txBox="1"/>
          <p:nvPr>
            <p:ph idx="1" type="body"/>
          </p:nvPr>
        </p:nvSpPr>
        <p:spPr>
          <a:xfrm>
            <a:off x="840000" y="1825625"/>
            <a:ext cx="7675350" cy="4351338"/>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Why are users contacting you?  Are there common themes?</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Can you follow up with any of these users to learn more about their experience using the website.</a:t>
            </a:r>
            <a:endParaRPr b="0" i="0" sz="2400" u="none" cap="none" strike="noStrike">
              <a:solidFill>
                <a:srgbClr val="EDEDED"/>
              </a:solidFill>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Shape 14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DEDED"/>
              </a:buClr>
              <a:buSzPts val="4400"/>
              <a:buFont typeface="Corbel"/>
              <a:buNone/>
            </a:pPr>
            <a:r>
              <a:rPr b="0" i="0" lang="en-US" sz="4400" u="none" cap="none" strike="noStrike">
                <a:solidFill>
                  <a:srgbClr val="EDEDED"/>
                </a:solidFill>
                <a:latin typeface="Corbel"/>
                <a:ea typeface="Corbel"/>
                <a:cs typeface="Corbel"/>
                <a:sym typeface="Corbel"/>
              </a:rPr>
              <a:t>What We Will Cover</a:t>
            </a:r>
            <a:endParaRPr b="0" i="0" sz="4400" u="none" cap="none" strike="noStrike">
              <a:solidFill>
                <a:srgbClr val="EDEDED"/>
              </a:solidFill>
              <a:latin typeface="Corbel"/>
              <a:ea typeface="Corbel"/>
              <a:cs typeface="Corbel"/>
              <a:sym typeface="Corbel"/>
            </a:endParaRPr>
          </a:p>
        </p:txBody>
      </p:sp>
      <p:sp>
        <p:nvSpPr>
          <p:cNvPr id="150" name="Shape 150"/>
          <p:cNvSpPr txBox="1"/>
          <p:nvPr>
            <p:ph idx="1" type="body"/>
          </p:nvPr>
        </p:nvSpPr>
        <p:spPr>
          <a:xfrm>
            <a:off x="840000" y="1825625"/>
            <a:ext cx="7675350" cy="4351338"/>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Why?</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User research options</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Different types of user testing</a:t>
            </a:r>
            <a:endParaRPr b="0" i="0" sz="2400" u="none" cap="none" strike="noStrike">
              <a:solidFill>
                <a:srgbClr val="EDEDED"/>
              </a:solidFill>
              <a:latin typeface="Corbel"/>
              <a:ea typeface="Corbel"/>
              <a:cs typeface="Corbel"/>
              <a:sym typeface="Corbe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Shape 26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DEDED"/>
              </a:buClr>
              <a:buSzPts val="4400"/>
              <a:buFont typeface="Corbel"/>
              <a:buNone/>
            </a:pPr>
            <a:r>
              <a:rPr b="0" i="0" lang="en-US" sz="4400" u="none" cap="none" strike="noStrike">
                <a:solidFill>
                  <a:srgbClr val="EDEDED"/>
                </a:solidFill>
                <a:latin typeface="Corbel"/>
                <a:ea typeface="Corbel"/>
                <a:cs typeface="Corbel"/>
                <a:sym typeface="Corbel"/>
              </a:rPr>
              <a:t>Engaging recruited users</a:t>
            </a:r>
            <a:endParaRPr b="0" i="0" sz="4400" u="none" cap="none" strike="noStrike">
              <a:solidFill>
                <a:srgbClr val="EDEDED"/>
              </a:solidFill>
              <a:latin typeface="Corbel"/>
              <a:ea typeface="Corbel"/>
              <a:cs typeface="Corbel"/>
              <a:sym typeface="Corbel"/>
            </a:endParaRPr>
          </a:p>
        </p:txBody>
      </p:sp>
      <p:sp>
        <p:nvSpPr>
          <p:cNvPr id="264" name="Shape 264"/>
          <p:cNvSpPr txBox="1"/>
          <p:nvPr>
            <p:ph idx="1" type="body"/>
          </p:nvPr>
        </p:nvSpPr>
        <p:spPr>
          <a:xfrm>
            <a:off x="840000" y="1825625"/>
            <a:ext cx="7675350" cy="4351338"/>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User joins site or fills out our feedback survey</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Follow up with an automated link to a data survey</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When doing tests, combine user data from Drupal with survey data (on email) to filter participants who match</a:t>
            </a:r>
            <a:endParaRPr b="0" i="0" sz="2400" u="none" cap="none" strike="noStrike">
              <a:solidFill>
                <a:srgbClr val="EDEDED"/>
              </a:solidFill>
              <a:latin typeface="Corbel"/>
              <a:ea typeface="Corbel"/>
              <a:cs typeface="Corbel"/>
              <a:sym typeface="Corbe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Shape 27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DEDED"/>
              </a:buClr>
              <a:buSzPts val="4400"/>
              <a:buFont typeface="Corbel"/>
              <a:buNone/>
            </a:pPr>
            <a:r>
              <a:rPr b="0" i="0" lang="en-US" sz="4400" u="none" cap="none" strike="noStrike">
                <a:solidFill>
                  <a:srgbClr val="EDEDED"/>
                </a:solidFill>
                <a:latin typeface="Corbel"/>
                <a:ea typeface="Corbel"/>
                <a:cs typeface="Corbel"/>
                <a:sym typeface="Corbel"/>
              </a:rPr>
              <a:t>What Do I Do With This Research?</a:t>
            </a:r>
            <a:endParaRPr b="0" i="0" sz="4400" u="none" cap="none" strike="noStrike">
              <a:solidFill>
                <a:srgbClr val="EDEDED"/>
              </a:solidFill>
              <a:latin typeface="Corbel"/>
              <a:ea typeface="Corbel"/>
              <a:cs typeface="Corbel"/>
              <a:sym typeface="Corbel"/>
            </a:endParaRPr>
          </a:p>
        </p:txBody>
      </p:sp>
      <p:sp>
        <p:nvSpPr>
          <p:cNvPr id="271" name="Shape 271"/>
          <p:cNvSpPr txBox="1"/>
          <p:nvPr>
            <p:ph idx="1" type="body"/>
          </p:nvPr>
        </p:nvSpPr>
        <p:spPr>
          <a:xfrm>
            <a:off x="840000" y="1825625"/>
            <a:ext cx="7675350" cy="4351338"/>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Define action steps if the research uncovers problems</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Help prioritize where to test</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Help identify users and user segments for testing</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Use to develop personas to guide future development</a:t>
            </a:r>
            <a:endParaRPr b="0" i="0" sz="2400" u="none" cap="none" strike="noStrike">
              <a:solidFill>
                <a:srgbClr val="EDEDED"/>
              </a:solidFill>
              <a:latin typeface="Corbel"/>
              <a:ea typeface="Corbel"/>
              <a:cs typeface="Corbel"/>
              <a:sym typeface="Corbe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Shape 277"/>
          <p:cNvSpPr txBox="1"/>
          <p:nvPr>
            <p:ph type="ctrTitle"/>
          </p:nvPr>
        </p:nvSpPr>
        <p:spPr>
          <a:xfrm>
            <a:off x="640899" y="4464028"/>
            <a:ext cx="6858000" cy="119465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2E2E2"/>
              </a:buClr>
              <a:buSzPts val="7200"/>
              <a:buFont typeface="Corbel"/>
              <a:buNone/>
            </a:pPr>
            <a:r>
              <a:rPr b="0" i="0" lang="en-US" sz="7200" u="none" cap="none" strike="noStrike">
                <a:solidFill>
                  <a:srgbClr val="E2E2E2"/>
                </a:solidFill>
                <a:latin typeface="Corbel"/>
                <a:ea typeface="Corbel"/>
                <a:cs typeface="Corbel"/>
                <a:sym typeface="Corbel"/>
              </a:rPr>
              <a:t>User Testing Options</a:t>
            </a:r>
            <a:endParaRPr b="0" i="0" sz="7200" u="none" cap="none" strike="noStrike">
              <a:solidFill>
                <a:srgbClr val="E2E2E2"/>
              </a:solidFill>
              <a:latin typeface="Corbel"/>
              <a:ea typeface="Corbel"/>
              <a:cs typeface="Corbel"/>
              <a:sym typeface="Corbel"/>
            </a:endParaRPr>
          </a:p>
        </p:txBody>
      </p:sp>
      <p:sp>
        <p:nvSpPr>
          <p:cNvPr id="278" name="Shape 278"/>
          <p:cNvSpPr txBox="1"/>
          <p:nvPr>
            <p:ph idx="1" type="subTitle"/>
          </p:nvPr>
        </p:nvSpPr>
        <p:spPr>
          <a:xfrm>
            <a:off x="640899" y="3829878"/>
            <a:ext cx="6858000" cy="61782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2"/>
              </a:buClr>
              <a:buSzPts val="2400"/>
              <a:buFont typeface="Arial"/>
              <a:buNone/>
            </a:pPr>
            <a:r>
              <a:rPr b="0" i="0" lang="en-US" sz="2400" u="none" cap="none" strike="noStrike">
                <a:solidFill>
                  <a:schemeClr val="lt2"/>
                </a:solidFill>
                <a:latin typeface="Corbel"/>
                <a:ea typeface="Corbel"/>
                <a:cs typeface="Corbel"/>
                <a:sym typeface="Corbel"/>
              </a:rPr>
              <a:t>Are we getting it right?</a:t>
            </a:r>
            <a:endParaRPr b="0" i="0" sz="2400" u="none" cap="none" strike="noStrike">
              <a:solidFill>
                <a:schemeClr val="lt2"/>
              </a:solidFill>
              <a:latin typeface="Corbel"/>
              <a:ea typeface="Corbel"/>
              <a:cs typeface="Corbel"/>
              <a:sym typeface="Corbe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83" name="Shape 283"/>
        <p:cNvGrpSpPr/>
        <p:nvPr/>
      </p:nvGrpSpPr>
      <p:grpSpPr>
        <a:xfrm>
          <a:off x="0" y="0"/>
          <a:ext cx="0" cy="0"/>
          <a:chOff x="0" y="0"/>
          <a:chExt cx="0" cy="0"/>
        </a:xfrm>
      </p:grpSpPr>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Shape 28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DEDED"/>
              </a:buClr>
              <a:buSzPts val="4400"/>
              <a:buFont typeface="Corbel"/>
              <a:buNone/>
            </a:pPr>
            <a:r>
              <a:rPr b="0" i="0" lang="en-US" sz="4400" u="none" cap="none" strike="noStrike">
                <a:solidFill>
                  <a:srgbClr val="EDEDED"/>
                </a:solidFill>
                <a:latin typeface="Corbel"/>
                <a:ea typeface="Corbel"/>
                <a:cs typeface="Corbel"/>
                <a:sym typeface="Corbel"/>
              </a:rPr>
              <a:t>Questions to consider with every test</a:t>
            </a:r>
            <a:endParaRPr b="0" i="0" sz="4400" u="none" cap="none" strike="noStrike">
              <a:solidFill>
                <a:srgbClr val="EDEDED"/>
              </a:solidFill>
              <a:latin typeface="Corbel"/>
              <a:ea typeface="Corbel"/>
              <a:cs typeface="Corbel"/>
              <a:sym typeface="Corbel"/>
            </a:endParaRPr>
          </a:p>
        </p:txBody>
      </p:sp>
      <p:sp>
        <p:nvSpPr>
          <p:cNvPr id="290" name="Shape 290"/>
          <p:cNvSpPr txBox="1"/>
          <p:nvPr>
            <p:ph idx="1" type="body"/>
          </p:nvPr>
        </p:nvSpPr>
        <p:spPr>
          <a:xfrm>
            <a:off x="840000" y="1825625"/>
            <a:ext cx="7675350" cy="4351338"/>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What are we testing?</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Why are we testing?</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What users are we testing for?</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What is our timeline?</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What’s my budget?</a:t>
            </a:r>
            <a:endParaRPr b="0" i="0" sz="2400" u="none" cap="none" strike="noStrike">
              <a:solidFill>
                <a:srgbClr val="EDEDED"/>
              </a:solidFill>
              <a:latin typeface="Corbel"/>
              <a:ea typeface="Corbel"/>
              <a:cs typeface="Corbel"/>
              <a:sym typeface="Corbe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Shape 296"/>
          <p:cNvSpPr txBox="1"/>
          <p:nvPr>
            <p:ph type="ctrTitle"/>
          </p:nvPr>
        </p:nvSpPr>
        <p:spPr>
          <a:xfrm>
            <a:off x="640899" y="4464028"/>
            <a:ext cx="6858000" cy="119465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2E2E2"/>
              </a:buClr>
              <a:buSzPts val="7200"/>
              <a:buFont typeface="Corbel"/>
              <a:buNone/>
            </a:pPr>
            <a:r>
              <a:rPr b="0" i="0" lang="en-US" sz="7200" u="none" cap="none" strike="noStrike">
                <a:solidFill>
                  <a:srgbClr val="E2E2E2"/>
                </a:solidFill>
                <a:latin typeface="Corbel"/>
                <a:ea typeface="Corbel"/>
                <a:cs typeface="Corbel"/>
                <a:sym typeface="Corbel"/>
              </a:rPr>
              <a:t>Five Second Tests</a:t>
            </a:r>
            <a:endParaRPr b="0" i="0" sz="7200" u="none" cap="none" strike="noStrike">
              <a:solidFill>
                <a:srgbClr val="E2E2E2"/>
              </a:solidFill>
              <a:latin typeface="Corbel"/>
              <a:ea typeface="Corbel"/>
              <a:cs typeface="Corbel"/>
              <a:sym typeface="Corbel"/>
            </a:endParaRPr>
          </a:p>
        </p:txBody>
      </p:sp>
      <p:sp>
        <p:nvSpPr>
          <p:cNvPr id="297" name="Shape 297"/>
          <p:cNvSpPr txBox="1"/>
          <p:nvPr>
            <p:ph idx="1" type="subTitle"/>
          </p:nvPr>
        </p:nvSpPr>
        <p:spPr>
          <a:xfrm>
            <a:off x="640899" y="3829878"/>
            <a:ext cx="6858000" cy="61782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2"/>
              </a:buClr>
              <a:buSzPts val="2400"/>
              <a:buFont typeface="Arial"/>
              <a:buNone/>
            </a:pPr>
            <a:r>
              <a:rPr b="0" i="0" lang="en-US" sz="2400" u="none" cap="none" strike="noStrike">
                <a:solidFill>
                  <a:schemeClr val="lt2"/>
                </a:solidFill>
                <a:latin typeface="Corbel"/>
                <a:ea typeface="Corbel"/>
                <a:cs typeface="Corbel"/>
                <a:sym typeface="Corbel"/>
              </a:rPr>
              <a:t> </a:t>
            </a:r>
            <a:endParaRPr b="0" i="0" sz="2400" u="none" cap="none" strike="noStrike">
              <a:solidFill>
                <a:schemeClr val="lt2"/>
              </a:solidFill>
              <a:latin typeface="Corbel"/>
              <a:ea typeface="Corbel"/>
              <a:cs typeface="Corbel"/>
              <a:sym typeface="Corbe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Shape 30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DEDED"/>
              </a:buClr>
              <a:buSzPts val="4400"/>
              <a:buFont typeface="Corbel"/>
              <a:buNone/>
            </a:pPr>
            <a:r>
              <a:rPr b="0" i="0" lang="en-US" sz="4400" u="none" cap="none" strike="noStrike">
                <a:solidFill>
                  <a:srgbClr val="EDEDED"/>
                </a:solidFill>
                <a:latin typeface="Corbel"/>
                <a:ea typeface="Corbel"/>
                <a:cs typeface="Corbel"/>
                <a:sym typeface="Corbel"/>
              </a:rPr>
              <a:t>Purpose</a:t>
            </a:r>
            <a:endParaRPr b="0" i="0" sz="4400" u="none" cap="none" strike="noStrike">
              <a:solidFill>
                <a:srgbClr val="EDEDED"/>
              </a:solidFill>
              <a:latin typeface="Corbel"/>
              <a:ea typeface="Corbel"/>
              <a:cs typeface="Corbel"/>
              <a:sym typeface="Corbel"/>
            </a:endParaRPr>
          </a:p>
        </p:txBody>
      </p:sp>
      <p:sp>
        <p:nvSpPr>
          <p:cNvPr id="304" name="Shape 304"/>
          <p:cNvSpPr txBox="1"/>
          <p:nvPr>
            <p:ph idx="1" type="body"/>
          </p:nvPr>
        </p:nvSpPr>
        <p:spPr>
          <a:xfrm>
            <a:off x="840000" y="1825625"/>
            <a:ext cx="7675350" cy="4351338"/>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Does the page make a good impression?</a:t>
            </a:r>
            <a:endParaRPr/>
          </a:p>
          <a:p>
            <a:pPr indent="-171450" lvl="1" marL="514350" marR="0" rtl="0" algn="l">
              <a:lnSpc>
                <a:spcPct val="90000"/>
              </a:lnSpc>
              <a:spcBef>
                <a:spcPts val="375"/>
              </a:spcBef>
              <a:spcAft>
                <a:spcPts val="0"/>
              </a:spcAft>
              <a:buClr>
                <a:srgbClr val="EDEDED"/>
              </a:buClr>
              <a:buSzPts val="2000"/>
              <a:buFont typeface="Arial"/>
              <a:buChar char="•"/>
            </a:pPr>
            <a:r>
              <a:rPr b="0" i="0" lang="en-US" sz="2000" u="none" cap="none" strike="noStrike">
                <a:solidFill>
                  <a:srgbClr val="EDEDED"/>
                </a:solidFill>
                <a:latin typeface="Corbel"/>
                <a:ea typeface="Corbel"/>
                <a:cs typeface="Corbel"/>
                <a:sym typeface="Corbel"/>
              </a:rPr>
              <a:t>Can the user tell who you are and what you do?</a:t>
            </a:r>
            <a:endParaRPr/>
          </a:p>
          <a:p>
            <a:pPr indent="-171450" lvl="1" marL="514350" marR="0" rtl="0" algn="l">
              <a:lnSpc>
                <a:spcPct val="90000"/>
              </a:lnSpc>
              <a:spcBef>
                <a:spcPts val="375"/>
              </a:spcBef>
              <a:spcAft>
                <a:spcPts val="0"/>
              </a:spcAft>
              <a:buClr>
                <a:srgbClr val="EDEDED"/>
              </a:buClr>
              <a:buSzPts val="2000"/>
              <a:buFont typeface="Arial"/>
              <a:buChar char="•"/>
            </a:pPr>
            <a:r>
              <a:rPr b="0" i="0" lang="en-US" sz="2000" u="none" cap="none" strike="noStrike">
                <a:solidFill>
                  <a:srgbClr val="EDEDED"/>
                </a:solidFill>
                <a:latin typeface="Corbel"/>
                <a:ea typeface="Corbel"/>
                <a:cs typeface="Corbel"/>
                <a:sym typeface="Corbel"/>
              </a:rPr>
              <a:t>Do they see anything of value for them?</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Do call to action items stand up?</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Do users notice navigation items?</a:t>
            </a:r>
            <a:endParaRPr b="0" i="0" sz="2400" u="none" cap="none" strike="noStrike">
              <a:solidFill>
                <a:srgbClr val="EDEDED"/>
              </a:solidFill>
              <a:latin typeface="Corbel"/>
              <a:ea typeface="Corbel"/>
              <a:cs typeface="Corbel"/>
              <a:sym typeface="Corbe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Shape 31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DEDED"/>
              </a:buClr>
              <a:buSzPts val="4400"/>
              <a:buFont typeface="Corbel"/>
              <a:buNone/>
            </a:pPr>
            <a:r>
              <a:rPr b="0" i="0" lang="en-US" sz="4400" u="none" cap="none" strike="noStrike">
                <a:solidFill>
                  <a:srgbClr val="EDEDED"/>
                </a:solidFill>
                <a:latin typeface="Corbel"/>
                <a:ea typeface="Corbel"/>
                <a:cs typeface="Corbel"/>
                <a:sym typeface="Corbel"/>
              </a:rPr>
              <a:t>How to do five second test</a:t>
            </a:r>
            <a:endParaRPr b="0" i="0" sz="4400" u="none" cap="none" strike="noStrike">
              <a:solidFill>
                <a:srgbClr val="EDEDED"/>
              </a:solidFill>
              <a:latin typeface="Corbel"/>
              <a:ea typeface="Corbel"/>
              <a:cs typeface="Corbel"/>
              <a:sym typeface="Corbel"/>
            </a:endParaRPr>
          </a:p>
        </p:txBody>
      </p:sp>
      <p:sp>
        <p:nvSpPr>
          <p:cNvPr id="311" name="Shape 311"/>
          <p:cNvSpPr txBox="1"/>
          <p:nvPr>
            <p:ph idx="1" type="body"/>
          </p:nvPr>
        </p:nvSpPr>
        <p:spPr>
          <a:xfrm>
            <a:off x="840000" y="1825625"/>
            <a:ext cx="7675350" cy="4351338"/>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Sketch</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Paper prototype</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Online</a:t>
            </a:r>
            <a:endParaRPr/>
          </a:p>
          <a:p>
            <a:pPr indent="-171450" lvl="1" marL="514350" marR="0" rtl="0" algn="l">
              <a:lnSpc>
                <a:spcPct val="90000"/>
              </a:lnSpc>
              <a:spcBef>
                <a:spcPts val="375"/>
              </a:spcBef>
              <a:spcAft>
                <a:spcPts val="0"/>
              </a:spcAft>
              <a:buClr>
                <a:srgbClr val="EDEDED"/>
              </a:buClr>
              <a:buSzPts val="2000"/>
              <a:buFont typeface="Arial"/>
              <a:buChar char="•"/>
            </a:pPr>
            <a:r>
              <a:rPr b="0" i="0" lang="en-US" sz="2000" u="none" cap="none" strike="noStrike">
                <a:solidFill>
                  <a:srgbClr val="EDEDED"/>
                </a:solidFill>
                <a:latin typeface="Corbel"/>
                <a:ea typeface="Corbel"/>
                <a:cs typeface="Corbel"/>
                <a:sym typeface="Corbel"/>
              </a:rPr>
              <a:t>Free with Usability Hub</a:t>
            </a:r>
            <a:endParaRPr/>
          </a:p>
          <a:p>
            <a:pPr indent="-171450" lvl="1" marL="514350" marR="0" rtl="0" algn="l">
              <a:lnSpc>
                <a:spcPct val="90000"/>
              </a:lnSpc>
              <a:spcBef>
                <a:spcPts val="375"/>
              </a:spcBef>
              <a:spcAft>
                <a:spcPts val="0"/>
              </a:spcAft>
              <a:buClr>
                <a:srgbClr val="EDEDED"/>
              </a:buClr>
              <a:buSzPts val="2000"/>
              <a:buFont typeface="Arial"/>
              <a:buChar char="•"/>
            </a:pPr>
            <a:r>
              <a:rPr b="0" i="0" lang="en-US" sz="2000" u="none" cap="none" strike="noStrike">
                <a:solidFill>
                  <a:srgbClr val="EDEDED"/>
                </a:solidFill>
                <a:latin typeface="Corbel"/>
                <a:ea typeface="Corbel"/>
                <a:cs typeface="Corbel"/>
                <a:sym typeface="Corbel"/>
              </a:rPr>
              <a:t>Free with Optimal Workshop</a:t>
            </a:r>
            <a:endParaRPr/>
          </a:p>
          <a:p>
            <a:pPr indent="-19050" lvl="0" marL="171450" marR="0" rtl="0" algn="l">
              <a:lnSpc>
                <a:spcPct val="90000"/>
              </a:lnSpc>
              <a:spcBef>
                <a:spcPts val="750"/>
              </a:spcBef>
              <a:spcAft>
                <a:spcPts val="0"/>
              </a:spcAft>
              <a:buClr>
                <a:srgbClr val="EDEDED"/>
              </a:buClr>
              <a:buSzPts val="2400"/>
              <a:buFont typeface="Arial"/>
              <a:buNone/>
            </a:pPr>
            <a:r>
              <a:t/>
            </a:r>
            <a:endParaRPr b="0" i="0" sz="2400" u="none" cap="none" strike="noStrike">
              <a:solidFill>
                <a:srgbClr val="EDEDED"/>
              </a:solidFill>
              <a:latin typeface="Corbel"/>
              <a:ea typeface="Corbel"/>
              <a:cs typeface="Corbel"/>
              <a:sym typeface="Corbe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Shape 317"/>
          <p:cNvSpPr txBox="1"/>
          <p:nvPr>
            <p:ph type="ctrTitle"/>
          </p:nvPr>
        </p:nvSpPr>
        <p:spPr>
          <a:xfrm>
            <a:off x="640899" y="4464028"/>
            <a:ext cx="6858000" cy="119465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2E2E2"/>
              </a:buClr>
              <a:buSzPts val="7200"/>
              <a:buFont typeface="Corbel"/>
              <a:buNone/>
            </a:pPr>
            <a:r>
              <a:rPr b="0" i="0" lang="en-US" sz="7200" u="none" cap="none" strike="noStrike">
                <a:solidFill>
                  <a:srgbClr val="E2E2E2"/>
                </a:solidFill>
                <a:latin typeface="Corbel"/>
                <a:ea typeface="Corbel"/>
                <a:cs typeface="Corbel"/>
                <a:sym typeface="Corbel"/>
              </a:rPr>
              <a:t>Navigation Tests</a:t>
            </a:r>
            <a:endParaRPr b="0" i="0" sz="7200" u="none" cap="none" strike="noStrike">
              <a:solidFill>
                <a:srgbClr val="E2E2E2"/>
              </a:solidFill>
              <a:latin typeface="Corbel"/>
              <a:ea typeface="Corbel"/>
              <a:cs typeface="Corbel"/>
              <a:sym typeface="Corbel"/>
            </a:endParaRPr>
          </a:p>
        </p:txBody>
      </p:sp>
      <p:sp>
        <p:nvSpPr>
          <p:cNvPr id="318" name="Shape 318"/>
          <p:cNvSpPr txBox="1"/>
          <p:nvPr>
            <p:ph idx="1" type="subTitle"/>
          </p:nvPr>
        </p:nvSpPr>
        <p:spPr>
          <a:xfrm>
            <a:off x="640899" y="3829878"/>
            <a:ext cx="6858000" cy="61782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2"/>
              </a:buClr>
              <a:buSzPts val="2400"/>
              <a:buFont typeface="Arial"/>
              <a:buNone/>
            </a:pPr>
            <a:r>
              <a:rPr b="0" i="0" lang="en-US" sz="2400" u="none" cap="none" strike="noStrike">
                <a:solidFill>
                  <a:schemeClr val="lt2"/>
                </a:solidFill>
                <a:latin typeface="Corbel"/>
                <a:ea typeface="Corbel"/>
                <a:cs typeface="Corbel"/>
                <a:sym typeface="Corbel"/>
              </a:rPr>
              <a:t>Card sorts and tree tests</a:t>
            </a:r>
            <a:endParaRPr b="0" i="0" sz="2400" u="none" cap="none" strike="noStrike">
              <a:solidFill>
                <a:schemeClr val="lt2"/>
              </a:solidFill>
              <a:latin typeface="Corbel"/>
              <a:ea typeface="Corbel"/>
              <a:cs typeface="Corbel"/>
              <a:sym typeface="Corbe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Shape 32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DEDED"/>
              </a:buClr>
              <a:buSzPts val="4400"/>
              <a:buFont typeface="Corbel"/>
              <a:buNone/>
            </a:pPr>
            <a:r>
              <a:rPr b="0" i="0" lang="en-US" sz="4400" u="none" cap="none" strike="noStrike">
                <a:solidFill>
                  <a:srgbClr val="EDEDED"/>
                </a:solidFill>
                <a:latin typeface="Corbel"/>
                <a:ea typeface="Corbel"/>
                <a:cs typeface="Corbel"/>
                <a:sym typeface="Corbel"/>
              </a:rPr>
              <a:t>Purpose</a:t>
            </a:r>
            <a:endParaRPr b="0" i="0" sz="4400" u="none" cap="none" strike="noStrike">
              <a:solidFill>
                <a:srgbClr val="EDEDED"/>
              </a:solidFill>
              <a:latin typeface="Corbel"/>
              <a:ea typeface="Corbel"/>
              <a:cs typeface="Corbel"/>
              <a:sym typeface="Corbel"/>
            </a:endParaRPr>
          </a:p>
        </p:txBody>
      </p:sp>
      <p:sp>
        <p:nvSpPr>
          <p:cNvPr id="325" name="Shape 325"/>
          <p:cNvSpPr txBox="1"/>
          <p:nvPr>
            <p:ph idx="1" type="body"/>
          </p:nvPr>
        </p:nvSpPr>
        <p:spPr>
          <a:xfrm>
            <a:off x="840000" y="1825625"/>
            <a:ext cx="7675350" cy="4351338"/>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Test navigation independent of design</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Card sorts for labels</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Tree sorts for navigation path</a:t>
            </a:r>
            <a:endParaRPr b="0" i="0" sz="2400" u="none" cap="none" strike="noStrike">
              <a:solidFill>
                <a:srgbClr val="EDEDED"/>
              </a:solidFill>
              <a:latin typeface="Corbel"/>
              <a:ea typeface="Corbel"/>
              <a:cs typeface="Corbel"/>
              <a:sym typeface="Corbe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Shape 15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DEDED"/>
              </a:buClr>
              <a:buSzPts val="4400"/>
              <a:buFont typeface="Corbel"/>
              <a:buNone/>
            </a:pPr>
            <a:r>
              <a:rPr b="0" i="0" lang="en-US" sz="4400" u="none" cap="none" strike="noStrike">
                <a:solidFill>
                  <a:srgbClr val="EDEDED"/>
                </a:solidFill>
                <a:latin typeface="Corbel"/>
                <a:ea typeface="Corbel"/>
                <a:cs typeface="Corbel"/>
                <a:sym typeface="Corbel"/>
              </a:rPr>
              <a:t>About me</a:t>
            </a:r>
            <a:endParaRPr b="0" i="0" sz="4400" u="none" cap="none" strike="noStrike">
              <a:solidFill>
                <a:srgbClr val="EDEDED"/>
              </a:solidFill>
              <a:latin typeface="Corbel"/>
              <a:ea typeface="Corbel"/>
              <a:cs typeface="Corbel"/>
              <a:sym typeface="Corbel"/>
            </a:endParaRPr>
          </a:p>
        </p:txBody>
      </p:sp>
      <p:sp>
        <p:nvSpPr>
          <p:cNvPr id="157" name="Shape 157"/>
          <p:cNvSpPr txBox="1"/>
          <p:nvPr>
            <p:ph idx="1" type="body"/>
          </p:nvPr>
        </p:nvSpPr>
        <p:spPr>
          <a:xfrm>
            <a:off x="840000" y="1825625"/>
            <a:ext cx="7675350" cy="4351338"/>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Gwen Daniels</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Software Product Director</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Illinois Legal Aid Online</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Twitter/Drupal.org: gadaniels72</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Shape 33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DEDED"/>
              </a:buClr>
              <a:buSzPts val="4400"/>
              <a:buFont typeface="Corbel"/>
              <a:buNone/>
            </a:pPr>
            <a:r>
              <a:rPr b="0" i="0" lang="en-US" sz="4400" u="none" cap="none" strike="noStrike">
                <a:solidFill>
                  <a:srgbClr val="EDEDED"/>
                </a:solidFill>
                <a:latin typeface="Corbel"/>
                <a:ea typeface="Corbel"/>
                <a:cs typeface="Corbel"/>
                <a:sym typeface="Corbel"/>
              </a:rPr>
              <a:t>How To Test Navigation</a:t>
            </a:r>
            <a:endParaRPr b="0" i="0" sz="4400" u="none" cap="none" strike="noStrike">
              <a:solidFill>
                <a:srgbClr val="EDEDED"/>
              </a:solidFill>
              <a:latin typeface="Corbel"/>
              <a:ea typeface="Corbel"/>
              <a:cs typeface="Corbel"/>
              <a:sym typeface="Corbel"/>
            </a:endParaRPr>
          </a:p>
        </p:txBody>
      </p:sp>
      <p:sp>
        <p:nvSpPr>
          <p:cNvPr id="332" name="Shape 332"/>
          <p:cNvSpPr txBox="1"/>
          <p:nvPr>
            <p:ph idx="1" type="body"/>
          </p:nvPr>
        </p:nvSpPr>
        <p:spPr>
          <a:xfrm>
            <a:off x="840000" y="1825625"/>
            <a:ext cx="7675350" cy="4351338"/>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Card sorts </a:t>
            </a:r>
            <a:endParaRPr/>
          </a:p>
          <a:p>
            <a:pPr indent="-171450" lvl="1" marL="514350" marR="0" rtl="0" algn="l">
              <a:lnSpc>
                <a:spcPct val="90000"/>
              </a:lnSpc>
              <a:spcBef>
                <a:spcPts val="375"/>
              </a:spcBef>
              <a:spcAft>
                <a:spcPts val="0"/>
              </a:spcAft>
              <a:buClr>
                <a:srgbClr val="EDEDED"/>
              </a:buClr>
              <a:buSzPts val="2000"/>
              <a:buFont typeface="Arial"/>
              <a:buChar char="•"/>
            </a:pPr>
            <a:r>
              <a:rPr b="0" i="0" lang="en-US" sz="2000" u="none" cap="none" strike="noStrike">
                <a:solidFill>
                  <a:srgbClr val="EDEDED"/>
                </a:solidFill>
                <a:latin typeface="Corbel"/>
                <a:ea typeface="Corbel"/>
                <a:cs typeface="Corbel"/>
                <a:sym typeface="Corbel"/>
              </a:rPr>
              <a:t>With paper or index cards</a:t>
            </a:r>
            <a:endParaRPr/>
          </a:p>
          <a:p>
            <a:pPr indent="-171450" lvl="1" marL="514350" marR="0" rtl="0" algn="l">
              <a:lnSpc>
                <a:spcPct val="90000"/>
              </a:lnSpc>
              <a:spcBef>
                <a:spcPts val="375"/>
              </a:spcBef>
              <a:spcAft>
                <a:spcPts val="0"/>
              </a:spcAft>
              <a:buClr>
                <a:srgbClr val="EDEDED"/>
              </a:buClr>
              <a:buSzPts val="2000"/>
              <a:buFont typeface="Arial"/>
              <a:buChar char="•"/>
            </a:pPr>
            <a:r>
              <a:rPr b="0" i="0" lang="en-US" sz="2000" u="none" cap="none" strike="noStrike">
                <a:solidFill>
                  <a:srgbClr val="EDEDED"/>
                </a:solidFill>
                <a:latin typeface="Corbel"/>
                <a:ea typeface="Corbel"/>
                <a:cs typeface="Corbel"/>
                <a:sym typeface="Corbel"/>
              </a:rPr>
              <a:t>Online for free with Optimal Workshop</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Tree tests</a:t>
            </a:r>
            <a:endParaRPr/>
          </a:p>
          <a:p>
            <a:pPr indent="-171450" lvl="1" marL="514350" marR="0" rtl="0" algn="l">
              <a:lnSpc>
                <a:spcPct val="90000"/>
              </a:lnSpc>
              <a:spcBef>
                <a:spcPts val="375"/>
              </a:spcBef>
              <a:spcAft>
                <a:spcPts val="0"/>
              </a:spcAft>
              <a:buClr>
                <a:srgbClr val="EDEDED"/>
              </a:buClr>
              <a:buSzPts val="2000"/>
              <a:buFont typeface="Arial"/>
              <a:buChar char="•"/>
            </a:pPr>
            <a:r>
              <a:rPr b="0" i="0" lang="en-US" sz="2000" u="none" cap="none" strike="noStrike">
                <a:solidFill>
                  <a:srgbClr val="EDEDED"/>
                </a:solidFill>
                <a:latin typeface="Corbel"/>
                <a:ea typeface="Corbel"/>
                <a:cs typeface="Corbel"/>
                <a:sym typeface="Corbel"/>
              </a:rPr>
              <a:t>Excel or spreadsheets</a:t>
            </a:r>
            <a:endParaRPr/>
          </a:p>
          <a:p>
            <a:pPr indent="-171450" lvl="1" marL="514350" marR="0" rtl="0" algn="l">
              <a:lnSpc>
                <a:spcPct val="90000"/>
              </a:lnSpc>
              <a:spcBef>
                <a:spcPts val="375"/>
              </a:spcBef>
              <a:spcAft>
                <a:spcPts val="0"/>
              </a:spcAft>
              <a:buClr>
                <a:srgbClr val="EDEDED"/>
              </a:buClr>
              <a:buSzPts val="2000"/>
              <a:buFont typeface="Arial"/>
              <a:buChar char="•"/>
            </a:pPr>
            <a:r>
              <a:rPr b="0" i="0" lang="en-US" sz="2000" u="none" cap="none" strike="noStrike">
                <a:solidFill>
                  <a:srgbClr val="EDEDED"/>
                </a:solidFill>
                <a:latin typeface="Corbel"/>
                <a:ea typeface="Corbel"/>
                <a:cs typeface="Corbel"/>
                <a:sym typeface="Corbel"/>
              </a:rPr>
              <a:t>Online for free with Optimal Workshop</a:t>
            </a:r>
            <a:endParaRPr/>
          </a:p>
          <a:p>
            <a:pPr indent="-19050" lvl="0" marL="171450" marR="0" rtl="0" algn="l">
              <a:lnSpc>
                <a:spcPct val="90000"/>
              </a:lnSpc>
              <a:spcBef>
                <a:spcPts val="750"/>
              </a:spcBef>
              <a:spcAft>
                <a:spcPts val="0"/>
              </a:spcAft>
              <a:buClr>
                <a:srgbClr val="EDEDED"/>
              </a:buClr>
              <a:buSzPts val="2400"/>
              <a:buFont typeface="Arial"/>
              <a:buNone/>
            </a:pPr>
            <a:r>
              <a:t/>
            </a:r>
            <a:endParaRPr b="0" i="0" sz="2400" u="none" cap="none" strike="noStrike">
              <a:solidFill>
                <a:srgbClr val="EDEDED"/>
              </a:solidFill>
              <a:latin typeface="Corbel"/>
              <a:ea typeface="Corbel"/>
              <a:cs typeface="Corbel"/>
              <a:sym typeface="Corbe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37" name="Shape 337"/>
        <p:cNvGrpSpPr/>
        <p:nvPr/>
      </p:nvGrpSpPr>
      <p:grpSpPr>
        <a:xfrm>
          <a:off x="0" y="0"/>
          <a:ext cx="0" cy="0"/>
          <a:chOff x="0" y="0"/>
          <a:chExt cx="0" cy="0"/>
        </a:xfrm>
      </p:grpSpPr>
      <p:sp>
        <p:nvSpPr>
          <p:cNvPr id="338" name="Shape 338"/>
          <p:cNvSpPr txBox="1"/>
          <p:nvPr/>
        </p:nvSpPr>
        <p:spPr>
          <a:xfrm>
            <a:off x="4280650" y="5723751"/>
            <a:ext cx="4166590" cy="30008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350" u="none" cap="none" strike="noStrike">
                <a:solidFill>
                  <a:schemeClr val="lt1"/>
                </a:solidFill>
                <a:latin typeface="Corbel"/>
                <a:ea typeface="Corbel"/>
                <a:cs typeface="Corbel"/>
                <a:sym typeface="Corbel"/>
              </a:rPr>
              <a:t>https://www.flickr.com/photos/cannedtuna/1423599488</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43" name="Shape 343"/>
        <p:cNvGrpSpPr/>
        <p:nvPr/>
      </p:nvGrpSpPr>
      <p:grpSpPr>
        <a:xfrm>
          <a:off x="0" y="0"/>
          <a:ext cx="0" cy="0"/>
          <a:chOff x="0" y="0"/>
          <a:chExt cx="0" cy="0"/>
        </a:xfrm>
      </p:grpSpPr>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48" name="Shape 348"/>
        <p:cNvGrpSpPr/>
        <p:nvPr/>
      </p:nvGrpSpPr>
      <p:grpSpPr>
        <a:xfrm>
          <a:off x="0" y="0"/>
          <a:ext cx="0" cy="0"/>
          <a:chOff x="0" y="0"/>
          <a:chExt cx="0" cy="0"/>
        </a:xfrm>
      </p:grpSpPr>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53" name="Shape 353"/>
        <p:cNvGrpSpPr/>
        <p:nvPr/>
      </p:nvGrpSpPr>
      <p:grpSpPr>
        <a:xfrm>
          <a:off x="0" y="0"/>
          <a:ext cx="0" cy="0"/>
          <a:chOff x="0" y="0"/>
          <a:chExt cx="0" cy="0"/>
        </a:xfrm>
      </p:grpSpPr>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58" name="Shape 358"/>
        <p:cNvGrpSpPr/>
        <p:nvPr/>
      </p:nvGrpSpPr>
      <p:grpSpPr>
        <a:xfrm>
          <a:off x="0" y="0"/>
          <a:ext cx="0" cy="0"/>
          <a:chOff x="0" y="0"/>
          <a:chExt cx="0" cy="0"/>
        </a:xfrm>
      </p:grpSpPr>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3" name="Shape 363"/>
        <p:cNvGrpSpPr/>
        <p:nvPr/>
      </p:nvGrpSpPr>
      <p:grpSpPr>
        <a:xfrm>
          <a:off x="0" y="0"/>
          <a:ext cx="0" cy="0"/>
          <a:chOff x="0" y="0"/>
          <a:chExt cx="0" cy="0"/>
        </a:xfrm>
      </p:grpSpPr>
      <p:sp>
        <p:nvSpPr>
          <p:cNvPr id="364" name="Shape 364"/>
          <p:cNvSpPr txBox="1"/>
          <p:nvPr>
            <p:ph type="ctrTitle"/>
          </p:nvPr>
        </p:nvSpPr>
        <p:spPr>
          <a:xfrm>
            <a:off x="640899" y="4464028"/>
            <a:ext cx="6858000" cy="119465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2E2E2"/>
              </a:buClr>
              <a:buSzPts val="7200"/>
              <a:buFont typeface="Corbel"/>
              <a:buNone/>
            </a:pPr>
            <a:r>
              <a:rPr b="0" i="0" lang="en-US" sz="7200" u="none" cap="none" strike="noStrike">
                <a:solidFill>
                  <a:srgbClr val="E2E2E2"/>
                </a:solidFill>
                <a:latin typeface="Corbel"/>
                <a:ea typeface="Corbel"/>
                <a:cs typeface="Corbel"/>
                <a:sym typeface="Corbel"/>
              </a:rPr>
              <a:t>First click tests</a:t>
            </a:r>
            <a:endParaRPr b="0" i="0" sz="7200" u="none" cap="none" strike="noStrike">
              <a:solidFill>
                <a:srgbClr val="E2E2E2"/>
              </a:solidFill>
              <a:latin typeface="Corbel"/>
              <a:ea typeface="Corbel"/>
              <a:cs typeface="Corbel"/>
              <a:sym typeface="Corbel"/>
            </a:endParaRPr>
          </a:p>
        </p:txBody>
      </p:sp>
      <p:sp>
        <p:nvSpPr>
          <p:cNvPr id="365" name="Shape 365"/>
          <p:cNvSpPr txBox="1"/>
          <p:nvPr>
            <p:ph idx="1" type="subTitle"/>
          </p:nvPr>
        </p:nvSpPr>
        <p:spPr>
          <a:xfrm>
            <a:off x="640899" y="3829878"/>
            <a:ext cx="6858000" cy="61782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2"/>
              </a:buClr>
              <a:buSzPts val="2400"/>
              <a:buFont typeface="Arial"/>
              <a:buNone/>
            </a:pPr>
            <a:r>
              <a:rPr b="0" i="0" lang="en-US" sz="2400" u="none" cap="none" strike="noStrike">
                <a:solidFill>
                  <a:schemeClr val="lt2"/>
                </a:solidFill>
                <a:latin typeface="Corbel"/>
                <a:ea typeface="Corbel"/>
                <a:cs typeface="Corbel"/>
                <a:sym typeface="Corbel"/>
              </a:rPr>
              <a:t> </a:t>
            </a:r>
            <a:endParaRPr b="0" i="0" sz="2400" u="none" cap="none" strike="noStrike">
              <a:solidFill>
                <a:schemeClr val="lt2"/>
              </a:solidFill>
              <a:latin typeface="Corbel"/>
              <a:ea typeface="Corbel"/>
              <a:cs typeface="Corbel"/>
              <a:sym typeface="Corbe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Shape 37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DEDED"/>
              </a:buClr>
              <a:buSzPts val="4400"/>
              <a:buFont typeface="Corbel"/>
              <a:buNone/>
            </a:pPr>
            <a:r>
              <a:rPr b="0" i="0" lang="en-US" sz="4400" u="none" cap="none" strike="noStrike">
                <a:solidFill>
                  <a:srgbClr val="EDEDED"/>
                </a:solidFill>
                <a:latin typeface="Corbel"/>
                <a:ea typeface="Corbel"/>
                <a:cs typeface="Corbel"/>
                <a:sym typeface="Corbel"/>
              </a:rPr>
              <a:t>Purpose</a:t>
            </a:r>
            <a:endParaRPr b="0" i="0" sz="4400" u="none" cap="none" strike="noStrike">
              <a:solidFill>
                <a:srgbClr val="EDEDED"/>
              </a:solidFill>
              <a:latin typeface="Corbel"/>
              <a:ea typeface="Corbel"/>
              <a:cs typeface="Corbel"/>
              <a:sym typeface="Corbel"/>
            </a:endParaRPr>
          </a:p>
        </p:txBody>
      </p:sp>
      <p:sp>
        <p:nvSpPr>
          <p:cNvPr id="372" name="Shape 372"/>
          <p:cNvSpPr txBox="1"/>
          <p:nvPr>
            <p:ph idx="1" type="body"/>
          </p:nvPr>
        </p:nvSpPr>
        <p:spPr>
          <a:xfrm>
            <a:off x="840000" y="1825625"/>
            <a:ext cx="7675350" cy="4351338"/>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To ensure that users get that first click right when completing a task</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87% will get their task completed if they get the first click right</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46% will fail if they don’t</a:t>
            </a:r>
            <a:endParaRPr b="0" i="0" sz="2400" u="none" cap="none" strike="noStrike">
              <a:solidFill>
                <a:srgbClr val="EDEDED"/>
              </a:solidFill>
              <a:latin typeface="Corbel"/>
              <a:ea typeface="Corbel"/>
              <a:cs typeface="Corbel"/>
              <a:sym typeface="Corbe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sp>
        <p:nvSpPr>
          <p:cNvPr id="378" name="Shape 37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DEDED"/>
              </a:buClr>
              <a:buSzPts val="4400"/>
              <a:buFont typeface="Corbel"/>
              <a:buNone/>
            </a:pPr>
            <a:r>
              <a:rPr b="0" i="0" lang="en-US" sz="4400" u="none" cap="none" strike="noStrike">
                <a:solidFill>
                  <a:srgbClr val="EDEDED"/>
                </a:solidFill>
                <a:latin typeface="Corbel"/>
                <a:ea typeface="Corbel"/>
                <a:cs typeface="Corbel"/>
                <a:sym typeface="Corbel"/>
              </a:rPr>
              <a:t>How To Do A First Click Test</a:t>
            </a:r>
            <a:endParaRPr b="0" i="0" sz="4400" u="none" cap="none" strike="noStrike">
              <a:solidFill>
                <a:srgbClr val="EDEDED"/>
              </a:solidFill>
              <a:latin typeface="Corbel"/>
              <a:ea typeface="Corbel"/>
              <a:cs typeface="Corbel"/>
              <a:sym typeface="Corbel"/>
            </a:endParaRPr>
          </a:p>
        </p:txBody>
      </p:sp>
      <p:sp>
        <p:nvSpPr>
          <p:cNvPr id="379" name="Shape 379"/>
          <p:cNvSpPr txBox="1"/>
          <p:nvPr>
            <p:ph idx="1" type="body"/>
          </p:nvPr>
        </p:nvSpPr>
        <p:spPr>
          <a:xfrm>
            <a:off x="840000" y="1825625"/>
            <a:ext cx="7675350" cy="4351338"/>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Paper prototype:  where would you click to do this?</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Online for free</a:t>
            </a:r>
            <a:endParaRPr/>
          </a:p>
          <a:p>
            <a:pPr indent="-171450" lvl="1" marL="514350" marR="0" rtl="0" algn="l">
              <a:lnSpc>
                <a:spcPct val="90000"/>
              </a:lnSpc>
              <a:spcBef>
                <a:spcPts val="375"/>
              </a:spcBef>
              <a:spcAft>
                <a:spcPts val="0"/>
              </a:spcAft>
              <a:buClr>
                <a:srgbClr val="EDEDED"/>
              </a:buClr>
              <a:buSzPts val="2000"/>
              <a:buFont typeface="Arial"/>
              <a:buChar char="•"/>
            </a:pPr>
            <a:r>
              <a:rPr b="0" i="0" lang="en-US" sz="2000" u="none" cap="none" strike="noStrike">
                <a:solidFill>
                  <a:srgbClr val="EDEDED"/>
                </a:solidFill>
                <a:latin typeface="Corbel"/>
                <a:ea typeface="Corbel"/>
                <a:cs typeface="Corbel"/>
                <a:sym typeface="Corbel"/>
              </a:rPr>
              <a:t>Usability Hub</a:t>
            </a:r>
            <a:endParaRPr/>
          </a:p>
          <a:p>
            <a:pPr indent="-171450" lvl="1" marL="514350" marR="0" rtl="0" algn="l">
              <a:lnSpc>
                <a:spcPct val="90000"/>
              </a:lnSpc>
              <a:spcBef>
                <a:spcPts val="375"/>
              </a:spcBef>
              <a:spcAft>
                <a:spcPts val="0"/>
              </a:spcAft>
              <a:buClr>
                <a:srgbClr val="EDEDED"/>
              </a:buClr>
              <a:buSzPts val="2000"/>
              <a:buFont typeface="Arial"/>
              <a:buChar char="•"/>
            </a:pPr>
            <a:r>
              <a:rPr b="0" i="0" lang="en-US" sz="2000" u="none" cap="none" strike="noStrike">
                <a:solidFill>
                  <a:srgbClr val="EDEDED"/>
                </a:solidFill>
                <a:latin typeface="Corbel"/>
                <a:ea typeface="Corbel"/>
                <a:cs typeface="Corbel"/>
                <a:sym typeface="Corbel"/>
              </a:rPr>
              <a:t>Optimal Workshop</a:t>
            </a:r>
            <a:endParaRPr b="0" i="0" sz="2000" u="none" cap="none" strike="noStrike">
              <a:solidFill>
                <a:srgbClr val="EDEDED"/>
              </a:solidFill>
              <a:latin typeface="Corbel"/>
              <a:ea typeface="Corbel"/>
              <a:cs typeface="Corbel"/>
              <a:sym typeface="Corbe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84" name="Shape 384"/>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Shape 16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DEDED"/>
              </a:buClr>
              <a:buSzPts val="4400"/>
              <a:buFont typeface="Corbel"/>
              <a:buNone/>
            </a:pPr>
            <a:r>
              <a:rPr b="0" i="0" lang="en-US" sz="4400" u="none" cap="none" strike="noStrike">
                <a:solidFill>
                  <a:srgbClr val="EDEDED"/>
                </a:solidFill>
                <a:latin typeface="Corbel"/>
                <a:ea typeface="Corbel"/>
                <a:cs typeface="Corbel"/>
                <a:sym typeface="Corbel"/>
              </a:rPr>
              <a:t>About ILAO</a:t>
            </a:r>
            <a:endParaRPr b="0" i="0" sz="4400" u="none" cap="none" strike="noStrike">
              <a:solidFill>
                <a:srgbClr val="EDEDED"/>
              </a:solidFill>
              <a:latin typeface="Corbel"/>
              <a:ea typeface="Corbel"/>
              <a:cs typeface="Corbel"/>
              <a:sym typeface="Corbel"/>
            </a:endParaRPr>
          </a:p>
        </p:txBody>
      </p:sp>
      <p:sp>
        <p:nvSpPr>
          <p:cNvPr id="164" name="Shape 164"/>
          <p:cNvSpPr txBox="1"/>
          <p:nvPr>
            <p:ph idx="1" type="body"/>
          </p:nvPr>
        </p:nvSpPr>
        <p:spPr>
          <a:xfrm>
            <a:off x="840000" y="1825625"/>
            <a:ext cx="7675350" cy="4351338"/>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IllinoisLegalAid.org (built on Drupal 7; launched Aug 1, 2016)</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Designed primarily for lower-income users who need to solve a civil legal problem and can’t afford a lawyer</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As a non-profit, we have limited $$$ to do anything</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89" name="Shape 389"/>
        <p:cNvGrpSpPr/>
        <p:nvPr/>
      </p:nvGrpSpPr>
      <p:grpSpPr>
        <a:xfrm>
          <a:off x="0" y="0"/>
          <a:ext cx="0" cy="0"/>
          <a:chOff x="0" y="0"/>
          <a:chExt cx="0" cy="0"/>
        </a:xfrm>
      </p:grpSpPr>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4" name="Shape 394"/>
        <p:cNvGrpSpPr/>
        <p:nvPr/>
      </p:nvGrpSpPr>
      <p:grpSpPr>
        <a:xfrm>
          <a:off x="0" y="0"/>
          <a:ext cx="0" cy="0"/>
          <a:chOff x="0" y="0"/>
          <a:chExt cx="0" cy="0"/>
        </a:xfrm>
      </p:grpSpPr>
      <p:sp>
        <p:nvSpPr>
          <p:cNvPr id="395" name="Shape 395"/>
          <p:cNvSpPr txBox="1"/>
          <p:nvPr>
            <p:ph type="ctrTitle"/>
          </p:nvPr>
        </p:nvSpPr>
        <p:spPr>
          <a:xfrm>
            <a:off x="640899" y="4464028"/>
            <a:ext cx="6858000" cy="119465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2E2E2"/>
              </a:buClr>
              <a:buSzPts val="7200"/>
              <a:buFont typeface="Corbel"/>
              <a:buNone/>
            </a:pPr>
            <a:r>
              <a:rPr b="0" i="0" lang="en-US" sz="7200" u="none" cap="none" strike="noStrike">
                <a:solidFill>
                  <a:srgbClr val="E2E2E2"/>
                </a:solidFill>
                <a:latin typeface="Corbel"/>
                <a:ea typeface="Corbel"/>
                <a:cs typeface="Corbel"/>
                <a:sym typeface="Corbel"/>
              </a:rPr>
              <a:t>A/B Testing</a:t>
            </a:r>
            <a:endParaRPr b="0" i="0" sz="7200" u="none" cap="none" strike="noStrike">
              <a:solidFill>
                <a:srgbClr val="E2E2E2"/>
              </a:solidFill>
              <a:latin typeface="Corbel"/>
              <a:ea typeface="Corbel"/>
              <a:cs typeface="Corbel"/>
              <a:sym typeface="Corbel"/>
            </a:endParaRPr>
          </a:p>
        </p:txBody>
      </p:sp>
      <p:sp>
        <p:nvSpPr>
          <p:cNvPr id="396" name="Shape 396"/>
          <p:cNvSpPr txBox="1"/>
          <p:nvPr>
            <p:ph idx="1" type="subTitle"/>
          </p:nvPr>
        </p:nvSpPr>
        <p:spPr>
          <a:xfrm>
            <a:off x="640899" y="3829878"/>
            <a:ext cx="6858000" cy="61782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2"/>
              </a:buClr>
              <a:buSzPts val="2400"/>
              <a:buFont typeface="Arial"/>
              <a:buNone/>
            </a:pPr>
            <a:r>
              <a:rPr b="0" i="0" lang="en-US" sz="2400" u="none" cap="none" strike="noStrike">
                <a:solidFill>
                  <a:schemeClr val="lt2"/>
                </a:solidFill>
                <a:latin typeface="Corbel"/>
                <a:ea typeface="Corbel"/>
                <a:cs typeface="Corbel"/>
                <a:sym typeface="Corbel"/>
              </a:rPr>
              <a:t> </a:t>
            </a:r>
            <a:endParaRPr b="0" i="0" sz="2400" u="none" cap="none" strike="noStrike">
              <a:solidFill>
                <a:schemeClr val="lt2"/>
              </a:solidFill>
              <a:latin typeface="Corbel"/>
              <a:ea typeface="Corbel"/>
              <a:cs typeface="Corbel"/>
              <a:sym typeface="Corbe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1" name="Shape 401"/>
        <p:cNvGrpSpPr/>
        <p:nvPr/>
      </p:nvGrpSpPr>
      <p:grpSpPr>
        <a:xfrm>
          <a:off x="0" y="0"/>
          <a:ext cx="0" cy="0"/>
          <a:chOff x="0" y="0"/>
          <a:chExt cx="0" cy="0"/>
        </a:xfrm>
      </p:grpSpPr>
      <p:sp>
        <p:nvSpPr>
          <p:cNvPr id="402" name="Shape 40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DEDED"/>
              </a:buClr>
              <a:buSzPts val="4400"/>
              <a:buFont typeface="Corbel"/>
              <a:buNone/>
            </a:pPr>
            <a:r>
              <a:rPr b="0" i="0" lang="en-US" sz="4400" u="none" cap="none" strike="noStrike">
                <a:solidFill>
                  <a:srgbClr val="EDEDED"/>
                </a:solidFill>
                <a:latin typeface="Corbel"/>
                <a:ea typeface="Corbel"/>
                <a:cs typeface="Corbel"/>
                <a:sym typeface="Corbel"/>
              </a:rPr>
              <a:t>Purpose</a:t>
            </a:r>
            <a:endParaRPr b="0" i="0" sz="4400" u="none" cap="none" strike="noStrike">
              <a:solidFill>
                <a:srgbClr val="EDEDED"/>
              </a:solidFill>
              <a:latin typeface="Corbel"/>
              <a:ea typeface="Corbel"/>
              <a:cs typeface="Corbel"/>
              <a:sym typeface="Corbel"/>
            </a:endParaRPr>
          </a:p>
        </p:txBody>
      </p:sp>
      <p:sp>
        <p:nvSpPr>
          <p:cNvPr id="403" name="Shape 403"/>
          <p:cNvSpPr txBox="1"/>
          <p:nvPr>
            <p:ph idx="1" type="body"/>
          </p:nvPr>
        </p:nvSpPr>
        <p:spPr>
          <a:xfrm>
            <a:off x="840000" y="1825625"/>
            <a:ext cx="7675350" cy="4351338"/>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Let’s you see with two or more variants, which results in greatest improvement:</a:t>
            </a:r>
            <a:endParaRPr/>
          </a:p>
          <a:p>
            <a:pPr indent="-171450" lvl="1" marL="514350" marR="0" rtl="0" algn="l">
              <a:lnSpc>
                <a:spcPct val="90000"/>
              </a:lnSpc>
              <a:spcBef>
                <a:spcPts val="375"/>
              </a:spcBef>
              <a:spcAft>
                <a:spcPts val="0"/>
              </a:spcAft>
              <a:buClr>
                <a:srgbClr val="EDEDED"/>
              </a:buClr>
              <a:buSzPts val="2000"/>
              <a:buFont typeface="Arial"/>
              <a:buChar char="•"/>
            </a:pPr>
            <a:r>
              <a:rPr b="0" i="0" lang="en-US" sz="2000" u="none" cap="none" strike="noStrike">
                <a:solidFill>
                  <a:srgbClr val="EDEDED"/>
                </a:solidFill>
                <a:latin typeface="Corbel"/>
                <a:ea typeface="Corbel"/>
                <a:cs typeface="Corbel"/>
                <a:sym typeface="Corbel"/>
              </a:rPr>
              <a:t>Lower bounce rates</a:t>
            </a:r>
            <a:endParaRPr/>
          </a:p>
          <a:p>
            <a:pPr indent="-171450" lvl="1" marL="514350" marR="0" rtl="0" algn="l">
              <a:lnSpc>
                <a:spcPct val="90000"/>
              </a:lnSpc>
              <a:spcBef>
                <a:spcPts val="375"/>
              </a:spcBef>
              <a:spcAft>
                <a:spcPts val="0"/>
              </a:spcAft>
              <a:buClr>
                <a:srgbClr val="EDEDED"/>
              </a:buClr>
              <a:buSzPts val="2000"/>
              <a:buFont typeface="Arial"/>
              <a:buChar char="•"/>
            </a:pPr>
            <a:r>
              <a:rPr b="0" i="0" lang="en-US" sz="2000" u="none" cap="none" strike="noStrike">
                <a:solidFill>
                  <a:srgbClr val="EDEDED"/>
                </a:solidFill>
                <a:latin typeface="Corbel"/>
                <a:ea typeface="Corbel"/>
                <a:cs typeface="Corbel"/>
                <a:sym typeface="Corbel"/>
              </a:rPr>
              <a:t>More pages viewed</a:t>
            </a:r>
            <a:endParaRPr/>
          </a:p>
          <a:p>
            <a:pPr indent="-171450" lvl="1" marL="514350" marR="0" rtl="0" algn="l">
              <a:lnSpc>
                <a:spcPct val="90000"/>
              </a:lnSpc>
              <a:spcBef>
                <a:spcPts val="375"/>
              </a:spcBef>
              <a:spcAft>
                <a:spcPts val="0"/>
              </a:spcAft>
              <a:buClr>
                <a:srgbClr val="EDEDED"/>
              </a:buClr>
              <a:buSzPts val="2000"/>
              <a:buFont typeface="Arial"/>
              <a:buChar char="•"/>
            </a:pPr>
            <a:r>
              <a:rPr b="0" i="0" lang="en-US" sz="2000" u="none" cap="none" strike="noStrike">
                <a:solidFill>
                  <a:srgbClr val="EDEDED"/>
                </a:solidFill>
                <a:latin typeface="Corbel"/>
                <a:ea typeface="Corbel"/>
                <a:cs typeface="Corbel"/>
                <a:sym typeface="Corbel"/>
              </a:rPr>
              <a:t>More conversions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8" name="Shape 408"/>
        <p:cNvGrpSpPr/>
        <p:nvPr/>
      </p:nvGrpSpPr>
      <p:grpSpPr>
        <a:xfrm>
          <a:off x="0" y="0"/>
          <a:ext cx="0" cy="0"/>
          <a:chOff x="0" y="0"/>
          <a:chExt cx="0" cy="0"/>
        </a:xfrm>
      </p:grpSpPr>
      <p:sp>
        <p:nvSpPr>
          <p:cNvPr id="409" name="Shape 40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DEDED"/>
              </a:buClr>
              <a:buSzPts val="4400"/>
              <a:buFont typeface="Corbel"/>
              <a:buNone/>
            </a:pPr>
            <a:r>
              <a:rPr b="0" i="0" lang="en-US" sz="4400" u="none" cap="none" strike="noStrike">
                <a:solidFill>
                  <a:srgbClr val="EDEDED"/>
                </a:solidFill>
                <a:latin typeface="Corbel"/>
                <a:ea typeface="Corbel"/>
                <a:cs typeface="Corbel"/>
                <a:sym typeface="Corbel"/>
              </a:rPr>
              <a:t>How to A/B Test</a:t>
            </a:r>
            <a:endParaRPr b="0" i="0" sz="4400" u="none" cap="none" strike="noStrike">
              <a:solidFill>
                <a:srgbClr val="EDEDED"/>
              </a:solidFill>
              <a:latin typeface="Corbel"/>
              <a:ea typeface="Corbel"/>
              <a:cs typeface="Corbel"/>
              <a:sym typeface="Corbel"/>
            </a:endParaRPr>
          </a:p>
        </p:txBody>
      </p:sp>
      <p:sp>
        <p:nvSpPr>
          <p:cNvPr id="410" name="Shape 410"/>
          <p:cNvSpPr txBox="1"/>
          <p:nvPr>
            <p:ph idx="1" type="body"/>
          </p:nvPr>
        </p:nvSpPr>
        <p:spPr>
          <a:xfrm>
            <a:off x="840000" y="1825625"/>
            <a:ext cx="7675350" cy="4351338"/>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Websites</a:t>
            </a:r>
            <a:endParaRPr/>
          </a:p>
          <a:p>
            <a:pPr indent="-171450" lvl="1" marL="514350" marR="0" rtl="0" algn="l">
              <a:lnSpc>
                <a:spcPct val="90000"/>
              </a:lnSpc>
              <a:spcBef>
                <a:spcPts val="375"/>
              </a:spcBef>
              <a:spcAft>
                <a:spcPts val="0"/>
              </a:spcAft>
              <a:buClr>
                <a:srgbClr val="EDEDED"/>
              </a:buClr>
              <a:buSzPts val="2000"/>
              <a:buFont typeface="Arial"/>
              <a:buChar char="•"/>
            </a:pPr>
            <a:r>
              <a:rPr b="0" i="0" lang="en-US" sz="2000" u="none" cap="none" strike="noStrike">
                <a:solidFill>
                  <a:srgbClr val="EDEDED"/>
                </a:solidFill>
                <a:latin typeface="Corbel"/>
                <a:ea typeface="Corbel"/>
                <a:cs typeface="Corbel"/>
                <a:sym typeface="Corbel"/>
              </a:rPr>
              <a:t>Google Optimize (free for 3 tests at a time)</a:t>
            </a:r>
            <a:endParaRPr/>
          </a:p>
          <a:p>
            <a:pPr indent="-171450" lvl="2" marL="857250" marR="0" rtl="0" algn="l">
              <a:lnSpc>
                <a:spcPct val="90000"/>
              </a:lnSpc>
              <a:spcBef>
                <a:spcPts val="375"/>
              </a:spcBef>
              <a:spcAft>
                <a:spcPts val="0"/>
              </a:spcAft>
              <a:buClr>
                <a:srgbClr val="EDEDED"/>
              </a:buClr>
              <a:buSzPts val="1600"/>
              <a:buFont typeface="Arial"/>
              <a:buChar char="•"/>
            </a:pPr>
            <a:r>
              <a:rPr b="0" i="0" lang="en-US" sz="1600" u="none" cap="none" strike="noStrike">
                <a:solidFill>
                  <a:srgbClr val="EDEDED"/>
                </a:solidFill>
                <a:latin typeface="Corbel"/>
                <a:ea typeface="Corbel"/>
                <a:cs typeface="Corbel"/>
                <a:sym typeface="Corbel"/>
              </a:rPr>
              <a:t>Easy to use visual editor</a:t>
            </a:r>
            <a:endParaRPr/>
          </a:p>
          <a:p>
            <a:pPr indent="-171450" lvl="1" marL="514350" marR="0" rtl="0" algn="l">
              <a:lnSpc>
                <a:spcPct val="90000"/>
              </a:lnSpc>
              <a:spcBef>
                <a:spcPts val="375"/>
              </a:spcBef>
              <a:spcAft>
                <a:spcPts val="0"/>
              </a:spcAft>
              <a:buClr>
                <a:srgbClr val="EDEDED"/>
              </a:buClr>
              <a:buSzPts val="2000"/>
              <a:buFont typeface="Arial"/>
              <a:buChar char="•"/>
            </a:pPr>
            <a:r>
              <a:rPr b="0" i="0" lang="en-US" sz="2000" u="none" cap="none" strike="noStrike">
                <a:solidFill>
                  <a:srgbClr val="EDEDED"/>
                </a:solidFill>
                <a:latin typeface="Corbel"/>
                <a:ea typeface="Corbel"/>
                <a:cs typeface="Corbel"/>
                <a:sym typeface="Corbel"/>
              </a:rPr>
              <a:t>Virtual Website Optimizer (vwo.com) </a:t>
            </a:r>
            <a:endParaRPr b="0" i="0" sz="2000" u="none" cap="none" strike="noStrike">
              <a:solidFill>
                <a:srgbClr val="EDEDED"/>
              </a:solidFill>
              <a:latin typeface="Corbel"/>
              <a:ea typeface="Corbel"/>
              <a:cs typeface="Corbel"/>
              <a:sym typeface="Corbel"/>
            </a:endParaRPr>
          </a:p>
          <a:p>
            <a:pPr indent="-171450" lvl="2" marL="857250" marR="0" rtl="0" algn="l">
              <a:lnSpc>
                <a:spcPct val="90000"/>
              </a:lnSpc>
              <a:spcBef>
                <a:spcPts val="375"/>
              </a:spcBef>
              <a:spcAft>
                <a:spcPts val="0"/>
              </a:spcAft>
              <a:buClr>
                <a:srgbClr val="EDEDED"/>
              </a:buClr>
              <a:buSzPts val="1600"/>
              <a:buFont typeface="Arial"/>
              <a:buChar char="•"/>
            </a:pPr>
            <a:r>
              <a:rPr b="0" i="0" lang="en-US" sz="1600" u="none" cap="none" strike="noStrike">
                <a:solidFill>
                  <a:srgbClr val="EDEDED"/>
                </a:solidFill>
                <a:latin typeface="Corbel"/>
                <a:ea typeface="Corbel"/>
                <a:cs typeface="Corbel"/>
                <a:sym typeface="Corbel"/>
              </a:rPr>
              <a:t>starts at $49/$59 per month</a:t>
            </a:r>
            <a:endParaRPr/>
          </a:p>
          <a:p>
            <a:pPr indent="-171450" lvl="2" marL="857250" marR="0" rtl="0" algn="l">
              <a:lnSpc>
                <a:spcPct val="90000"/>
              </a:lnSpc>
              <a:spcBef>
                <a:spcPts val="375"/>
              </a:spcBef>
              <a:spcAft>
                <a:spcPts val="0"/>
              </a:spcAft>
              <a:buClr>
                <a:srgbClr val="EDEDED"/>
              </a:buClr>
              <a:buSzPts val="1600"/>
              <a:buFont typeface="Arial"/>
              <a:buChar char="•"/>
            </a:pPr>
            <a:r>
              <a:rPr b="0" i="0" lang="en-US" sz="1600" u="none" cap="none" strike="noStrike">
                <a:solidFill>
                  <a:srgbClr val="EDEDED"/>
                </a:solidFill>
                <a:latin typeface="Corbel"/>
                <a:ea typeface="Corbel"/>
                <a:cs typeface="Corbel"/>
                <a:sym typeface="Corbel"/>
              </a:rPr>
              <a:t>Additional features</a:t>
            </a:r>
            <a:endParaRPr/>
          </a:p>
          <a:p>
            <a:pPr indent="-171450" lvl="1" marL="514350" marR="0" rtl="0" algn="l">
              <a:lnSpc>
                <a:spcPct val="90000"/>
              </a:lnSpc>
              <a:spcBef>
                <a:spcPts val="375"/>
              </a:spcBef>
              <a:spcAft>
                <a:spcPts val="0"/>
              </a:spcAft>
              <a:buClr>
                <a:srgbClr val="EDEDED"/>
              </a:buClr>
              <a:buSzPts val="2000"/>
              <a:buFont typeface="Arial"/>
              <a:buChar char="•"/>
            </a:pPr>
            <a:r>
              <a:rPr b="0" i="0" lang="en-US" sz="2000" u="sng" cap="none" strike="noStrike">
                <a:solidFill>
                  <a:schemeClr val="hlink"/>
                </a:solidFill>
                <a:latin typeface="Corbel"/>
                <a:ea typeface="Corbel"/>
                <a:cs typeface="Corbel"/>
                <a:sym typeface="Corbel"/>
                <a:hlinkClick r:id="rId3"/>
              </a:rPr>
              <a:t>Drupal A/B testing module</a:t>
            </a:r>
            <a:endParaRPr b="0" i="0" sz="2000" u="none" cap="none" strike="noStrike">
              <a:solidFill>
                <a:srgbClr val="EDEDED"/>
              </a:solidFill>
              <a:latin typeface="Corbel"/>
              <a:ea typeface="Corbel"/>
              <a:cs typeface="Corbel"/>
              <a:sym typeface="Corbel"/>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Mail</a:t>
            </a:r>
            <a:endParaRPr/>
          </a:p>
          <a:p>
            <a:pPr indent="-171450" lvl="1" marL="514350" marR="0" rtl="0" algn="l">
              <a:lnSpc>
                <a:spcPct val="90000"/>
              </a:lnSpc>
              <a:spcBef>
                <a:spcPts val="375"/>
              </a:spcBef>
              <a:spcAft>
                <a:spcPts val="0"/>
              </a:spcAft>
              <a:buClr>
                <a:srgbClr val="EDEDED"/>
              </a:buClr>
              <a:buSzPts val="2000"/>
              <a:buFont typeface="Arial"/>
              <a:buChar char="•"/>
            </a:pPr>
            <a:r>
              <a:rPr b="0" i="0" lang="en-US" sz="2000" u="none" cap="none" strike="noStrike">
                <a:solidFill>
                  <a:srgbClr val="EDEDED"/>
                </a:solidFill>
                <a:latin typeface="Corbel"/>
                <a:ea typeface="Corbel"/>
                <a:cs typeface="Corbel"/>
                <a:sym typeface="Corbel"/>
              </a:rPr>
              <a:t>Mailchimp supports A/B testing of emails</a:t>
            </a:r>
            <a:endParaRPr b="0" i="0" sz="2000" u="none" cap="none" strike="noStrike">
              <a:solidFill>
                <a:srgbClr val="EDEDED"/>
              </a:solidFill>
              <a:latin typeface="Corbel"/>
              <a:ea typeface="Corbel"/>
              <a:cs typeface="Corbel"/>
              <a:sym typeface="Corbe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15" name="Shape 415"/>
        <p:cNvGrpSpPr/>
        <p:nvPr/>
      </p:nvGrpSpPr>
      <p:grpSpPr>
        <a:xfrm>
          <a:off x="0" y="0"/>
          <a:ext cx="0" cy="0"/>
          <a:chOff x="0" y="0"/>
          <a:chExt cx="0" cy="0"/>
        </a:xfrm>
      </p:grpSpPr>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20" name="Shape 420"/>
        <p:cNvGrpSpPr/>
        <p:nvPr/>
      </p:nvGrpSpPr>
      <p:grpSpPr>
        <a:xfrm>
          <a:off x="0" y="0"/>
          <a:ext cx="0" cy="0"/>
          <a:chOff x="0" y="0"/>
          <a:chExt cx="0" cy="0"/>
        </a:xfrm>
      </p:grpSpPr>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25" name="Shape 425"/>
        <p:cNvGrpSpPr/>
        <p:nvPr/>
      </p:nvGrpSpPr>
      <p:grpSpPr>
        <a:xfrm>
          <a:off x="0" y="0"/>
          <a:ext cx="0" cy="0"/>
          <a:chOff x="0" y="0"/>
          <a:chExt cx="0" cy="0"/>
        </a:xfrm>
      </p:grpSpPr>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30" name="Shape 430"/>
        <p:cNvGrpSpPr/>
        <p:nvPr/>
      </p:nvGrpSpPr>
      <p:grpSpPr>
        <a:xfrm>
          <a:off x="0" y="0"/>
          <a:ext cx="0" cy="0"/>
          <a:chOff x="0" y="0"/>
          <a:chExt cx="0" cy="0"/>
        </a:xfrm>
      </p:grpSpPr>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35" name="Shape 435"/>
        <p:cNvGrpSpPr/>
        <p:nvPr/>
      </p:nvGrpSpPr>
      <p:grpSpPr>
        <a:xfrm>
          <a:off x="0" y="0"/>
          <a:ext cx="0" cy="0"/>
          <a:chOff x="0" y="0"/>
          <a:chExt cx="0" cy="0"/>
        </a:xfrm>
      </p:grpSpPr>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40" name="Shape 440"/>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Shape 17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DEDED"/>
              </a:buClr>
              <a:buSzPts val="4400"/>
              <a:buFont typeface="Corbel"/>
              <a:buNone/>
            </a:pPr>
            <a:r>
              <a:rPr b="0" i="0" lang="en-US" sz="4400" u="none" cap="none" strike="noStrike">
                <a:solidFill>
                  <a:srgbClr val="EDEDED"/>
                </a:solidFill>
                <a:latin typeface="Corbel"/>
                <a:ea typeface="Corbel"/>
                <a:cs typeface="Corbel"/>
                <a:sym typeface="Corbel"/>
              </a:rPr>
              <a:t>Quick Credits</a:t>
            </a:r>
            <a:endParaRPr b="0" i="0" sz="4400" u="none" cap="none" strike="noStrike">
              <a:solidFill>
                <a:srgbClr val="EDEDED"/>
              </a:solidFill>
              <a:latin typeface="Corbel"/>
              <a:ea typeface="Corbel"/>
              <a:cs typeface="Corbel"/>
              <a:sym typeface="Corbel"/>
            </a:endParaRPr>
          </a:p>
        </p:txBody>
      </p:sp>
      <p:sp>
        <p:nvSpPr>
          <p:cNvPr id="171" name="Shape 171"/>
          <p:cNvSpPr txBox="1"/>
          <p:nvPr>
            <p:ph idx="1" type="body"/>
          </p:nvPr>
        </p:nvSpPr>
        <p:spPr>
          <a:xfrm>
            <a:off x="840000" y="1825625"/>
            <a:ext cx="7675350" cy="4351338"/>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Special thank you to:</a:t>
            </a:r>
            <a:endParaRPr/>
          </a:p>
          <a:p>
            <a:pPr indent="-171450" lvl="1" marL="514350" marR="0" rtl="0" algn="l">
              <a:lnSpc>
                <a:spcPct val="90000"/>
              </a:lnSpc>
              <a:spcBef>
                <a:spcPts val="375"/>
              </a:spcBef>
              <a:spcAft>
                <a:spcPts val="0"/>
              </a:spcAft>
              <a:buClr>
                <a:srgbClr val="EDEDED"/>
              </a:buClr>
              <a:buSzPts val="2000"/>
              <a:buFont typeface="Arial"/>
              <a:buChar char="•"/>
            </a:pPr>
            <a:r>
              <a:rPr b="0" i="0" lang="en-US" sz="2000" u="none" cap="none" strike="noStrike">
                <a:solidFill>
                  <a:srgbClr val="EDEDED"/>
                </a:solidFill>
                <a:latin typeface="Corbel"/>
                <a:ea typeface="Corbel"/>
                <a:cs typeface="Corbel"/>
                <a:sym typeface="Corbel"/>
              </a:rPr>
              <a:t>Aileen Macariola, ILAO’s UX Research Coordinator VISTA</a:t>
            </a:r>
            <a:endParaRPr/>
          </a:p>
          <a:p>
            <a:pPr indent="-171450" lvl="1" marL="514350" marR="0" rtl="0" algn="l">
              <a:lnSpc>
                <a:spcPct val="90000"/>
              </a:lnSpc>
              <a:spcBef>
                <a:spcPts val="375"/>
              </a:spcBef>
              <a:spcAft>
                <a:spcPts val="0"/>
              </a:spcAft>
              <a:buClr>
                <a:srgbClr val="EDEDED"/>
              </a:buClr>
              <a:buSzPts val="2000"/>
              <a:buFont typeface="Arial"/>
              <a:buChar char="•"/>
            </a:pPr>
            <a:r>
              <a:rPr b="0" i="0" lang="en-US" sz="2000" u="none" cap="none" strike="noStrike">
                <a:solidFill>
                  <a:srgbClr val="EDEDED"/>
                </a:solidFill>
                <a:latin typeface="Corbel"/>
                <a:ea typeface="Corbel"/>
                <a:cs typeface="Corbel"/>
                <a:sym typeface="Corbel"/>
              </a:rPr>
              <a:t>Angela Tripp, Director of Michigan Legal Help</a:t>
            </a:r>
            <a:endParaRPr/>
          </a:p>
          <a:p>
            <a:pPr indent="-171450" lvl="1" marL="514350" marR="0" rtl="0" algn="l">
              <a:lnSpc>
                <a:spcPct val="90000"/>
              </a:lnSpc>
              <a:spcBef>
                <a:spcPts val="375"/>
              </a:spcBef>
              <a:spcAft>
                <a:spcPts val="0"/>
              </a:spcAft>
              <a:buClr>
                <a:srgbClr val="EDEDED"/>
              </a:buClr>
              <a:buSzPts val="2000"/>
              <a:buFont typeface="Arial"/>
              <a:buChar char="•"/>
            </a:pPr>
            <a:r>
              <a:rPr b="0" i="0" lang="en-US" sz="2000" u="none" cap="none" strike="noStrike">
                <a:solidFill>
                  <a:srgbClr val="EDEDED"/>
                </a:solidFill>
                <a:latin typeface="Corbel"/>
                <a:ea typeface="Corbel"/>
                <a:cs typeface="Corbel"/>
                <a:sym typeface="Corbel"/>
              </a:rPr>
              <a:t>Emily Good, Minnesota Legal Services</a:t>
            </a:r>
            <a:endParaRPr b="0" i="0" sz="2000" u="none" cap="none" strike="noStrike">
              <a:solidFill>
                <a:srgbClr val="EDEDED"/>
              </a:solidFill>
              <a:latin typeface="Corbel"/>
              <a:ea typeface="Corbel"/>
              <a:cs typeface="Corbel"/>
              <a:sym typeface="Corbe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5" name="Shape 445"/>
        <p:cNvGrpSpPr/>
        <p:nvPr/>
      </p:nvGrpSpPr>
      <p:grpSpPr>
        <a:xfrm>
          <a:off x="0" y="0"/>
          <a:ext cx="0" cy="0"/>
          <a:chOff x="0" y="0"/>
          <a:chExt cx="0" cy="0"/>
        </a:xfrm>
      </p:grpSpPr>
      <p:sp>
        <p:nvSpPr>
          <p:cNvPr id="446" name="Shape 446"/>
          <p:cNvSpPr txBox="1"/>
          <p:nvPr>
            <p:ph type="ctrTitle"/>
          </p:nvPr>
        </p:nvSpPr>
        <p:spPr>
          <a:xfrm>
            <a:off x="640899" y="4464028"/>
            <a:ext cx="6858000" cy="119465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2E2E2"/>
              </a:buClr>
              <a:buSzPts val="7200"/>
              <a:buFont typeface="Corbel"/>
              <a:buNone/>
            </a:pPr>
            <a:r>
              <a:rPr b="0" i="0" lang="en-US" sz="7200" u="none" cap="none" strike="noStrike">
                <a:solidFill>
                  <a:srgbClr val="E2E2E2"/>
                </a:solidFill>
                <a:latin typeface="Corbel"/>
                <a:ea typeface="Corbel"/>
                <a:cs typeface="Corbel"/>
                <a:sym typeface="Corbel"/>
              </a:rPr>
              <a:t>Observation testing</a:t>
            </a:r>
            <a:endParaRPr b="0" i="0" sz="7200" u="none" cap="none" strike="noStrike">
              <a:solidFill>
                <a:srgbClr val="E2E2E2"/>
              </a:solidFill>
              <a:latin typeface="Corbel"/>
              <a:ea typeface="Corbel"/>
              <a:cs typeface="Corbel"/>
              <a:sym typeface="Corbel"/>
            </a:endParaRPr>
          </a:p>
        </p:txBody>
      </p:sp>
      <p:sp>
        <p:nvSpPr>
          <p:cNvPr id="447" name="Shape 447"/>
          <p:cNvSpPr txBox="1"/>
          <p:nvPr>
            <p:ph idx="1" type="subTitle"/>
          </p:nvPr>
        </p:nvSpPr>
        <p:spPr>
          <a:xfrm>
            <a:off x="640899" y="3829878"/>
            <a:ext cx="6858000" cy="61782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2"/>
              </a:buClr>
              <a:buSzPts val="2400"/>
              <a:buFont typeface="Arial"/>
              <a:buNone/>
            </a:pPr>
            <a:r>
              <a:rPr b="0" i="0" lang="en-US" sz="2400" u="none" cap="none" strike="noStrike">
                <a:solidFill>
                  <a:schemeClr val="lt2"/>
                </a:solidFill>
                <a:latin typeface="Corbel"/>
                <a:ea typeface="Corbel"/>
                <a:cs typeface="Corbel"/>
                <a:sym typeface="Corbel"/>
              </a:rPr>
              <a:t> </a:t>
            </a:r>
            <a:endParaRPr b="0" i="0" sz="2400" u="none" cap="none" strike="noStrike">
              <a:solidFill>
                <a:schemeClr val="lt2"/>
              </a:solidFill>
              <a:latin typeface="Corbel"/>
              <a:ea typeface="Corbel"/>
              <a:cs typeface="Corbel"/>
              <a:sym typeface="Corbe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2" name="Shape 452"/>
        <p:cNvGrpSpPr/>
        <p:nvPr/>
      </p:nvGrpSpPr>
      <p:grpSpPr>
        <a:xfrm>
          <a:off x="0" y="0"/>
          <a:ext cx="0" cy="0"/>
          <a:chOff x="0" y="0"/>
          <a:chExt cx="0" cy="0"/>
        </a:xfrm>
      </p:grpSpPr>
      <p:sp>
        <p:nvSpPr>
          <p:cNvPr id="453" name="Shape 45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DEDED"/>
              </a:buClr>
              <a:buSzPts val="4400"/>
              <a:buFont typeface="Corbel"/>
              <a:buNone/>
            </a:pPr>
            <a:r>
              <a:rPr b="0" i="0" lang="en-US" sz="4400" u="none" cap="none" strike="noStrike">
                <a:solidFill>
                  <a:srgbClr val="EDEDED"/>
                </a:solidFill>
                <a:latin typeface="Corbel"/>
                <a:ea typeface="Corbel"/>
                <a:cs typeface="Corbel"/>
                <a:sym typeface="Corbel"/>
              </a:rPr>
              <a:t>Purpose</a:t>
            </a:r>
            <a:endParaRPr b="0" i="0" sz="4400" u="none" cap="none" strike="noStrike">
              <a:solidFill>
                <a:srgbClr val="EDEDED"/>
              </a:solidFill>
              <a:latin typeface="Corbel"/>
              <a:ea typeface="Corbel"/>
              <a:cs typeface="Corbel"/>
              <a:sym typeface="Corbel"/>
            </a:endParaRPr>
          </a:p>
        </p:txBody>
      </p:sp>
      <p:sp>
        <p:nvSpPr>
          <p:cNvPr id="454" name="Shape 454"/>
          <p:cNvSpPr txBox="1"/>
          <p:nvPr>
            <p:ph idx="1" type="body"/>
          </p:nvPr>
        </p:nvSpPr>
        <p:spPr>
          <a:xfrm>
            <a:off x="840000" y="1825625"/>
            <a:ext cx="7675350" cy="4351338"/>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To see how users interact with the product</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To learn why they interact the way they did</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To test more complex scenarios</a:t>
            </a:r>
            <a:endParaRPr b="0" i="0" sz="2400" u="none" cap="none" strike="noStrike">
              <a:solidFill>
                <a:srgbClr val="EDEDED"/>
              </a:solidFill>
              <a:latin typeface="Corbel"/>
              <a:ea typeface="Corbel"/>
              <a:cs typeface="Corbel"/>
              <a:sym typeface="Corbe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9" name="Shape 459"/>
        <p:cNvGrpSpPr/>
        <p:nvPr/>
      </p:nvGrpSpPr>
      <p:grpSpPr>
        <a:xfrm>
          <a:off x="0" y="0"/>
          <a:ext cx="0" cy="0"/>
          <a:chOff x="0" y="0"/>
          <a:chExt cx="0" cy="0"/>
        </a:xfrm>
      </p:grpSpPr>
      <p:sp>
        <p:nvSpPr>
          <p:cNvPr id="460" name="Shape 46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DEDED"/>
              </a:buClr>
              <a:buSzPts val="4400"/>
              <a:buFont typeface="Corbel"/>
              <a:buNone/>
            </a:pPr>
            <a:r>
              <a:rPr b="0" i="0" lang="en-US" sz="4400" u="none" cap="none" strike="noStrike">
                <a:solidFill>
                  <a:srgbClr val="EDEDED"/>
                </a:solidFill>
                <a:latin typeface="Corbel"/>
                <a:ea typeface="Corbel"/>
                <a:cs typeface="Corbel"/>
                <a:sym typeface="Corbel"/>
              </a:rPr>
              <a:t>How To Do An Observation Test</a:t>
            </a:r>
            <a:endParaRPr b="0" i="0" sz="4400" u="none" cap="none" strike="noStrike">
              <a:solidFill>
                <a:srgbClr val="EDEDED"/>
              </a:solidFill>
              <a:latin typeface="Corbel"/>
              <a:ea typeface="Corbel"/>
              <a:cs typeface="Corbel"/>
              <a:sym typeface="Corbel"/>
            </a:endParaRPr>
          </a:p>
        </p:txBody>
      </p:sp>
      <p:sp>
        <p:nvSpPr>
          <p:cNvPr id="461" name="Shape 461"/>
          <p:cNvSpPr txBox="1"/>
          <p:nvPr>
            <p:ph idx="1" type="body"/>
          </p:nvPr>
        </p:nvSpPr>
        <p:spPr>
          <a:xfrm>
            <a:off x="840000" y="1825625"/>
            <a:ext cx="7675350" cy="4351338"/>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5-8 users are enough!</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In person</a:t>
            </a:r>
            <a:endParaRPr/>
          </a:p>
          <a:p>
            <a:pPr indent="-171450" lvl="1" marL="514350" marR="0" rtl="0" algn="l">
              <a:lnSpc>
                <a:spcPct val="90000"/>
              </a:lnSpc>
              <a:spcBef>
                <a:spcPts val="375"/>
              </a:spcBef>
              <a:spcAft>
                <a:spcPts val="0"/>
              </a:spcAft>
              <a:buClr>
                <a:srgbClr val="EDEDED"/>
              </a:buClr>
              <a:buSzPts val="2000"/>
              <a:buFont typeface="Arial"/>
              <a:buChar char="•"/>
            </a:pPr>
            <a:r>
              <a:rPr b="0" i="0" lang="en-US" sz="2000" u="none" cap="none" strike="noStrike">
                <a:solidFill>
                  <a:srgbClr val="EDEDED"/>
                </a:solidFill>
                <a:latin typeface="Corbel"/>
                <a:ea typeface="Corbel"/>
                <a:cs typeface="Corbel"/>
                <a:sym typeface="Corbel"/>
              </a:rPr>
              <a:t>With a paper prototype</a:t>
            </a:r>
            <a:endParaRPr/>
          </a:p>
          <a:p>
            <a:pPr indent="-171450" lvl="1" marL="514350" marR="0" rtl="0" algn="l">
              <a:lnSpc>
                <a:spcPct val="90000"/>
              </a:lnSpc>
              <a:spcBef>
                <a:spcPts val="375"/>
              </a:spcBef>
              <a:spcAft>
                <a:spcPts val="0"/>
              </a:spcAft>
              <a:buClr>
                <a:srgbClr val="EDEDED"/>
              </a:buClr>
              <a:buSzPts val="2000"/>
              <a:buFont typeface="Arial"/>
              <a:buChar char="•"/>
            </a:pPr>
            <a:r>
              <a:rPr b="0" i="0" lang="en-US" sz="2000" u="none" cap="none" strike="noStrike">
                <a:solidFill>
                  <a:srgbClr val="EDEDED"/>
                </a:solidFill>
                <a:latin typeface="Corbel"/>
                <a:ea typeface="Corbel"/>
                <a:cs typeface="Corbel"/>
                <a:sym typeface="Corbel"/>
              </a:rPr>
              <a:t>With a computer-based clickable prototype</a:t>
            </a:r>
            <a:endParaRPr/>
          </a:p>
          <a:p>
            <a:pPr indent="-171450" lvl="1" marL="514350" marR="0" rtl="0" algn="l">
              <a:lnSpc>
                <a:spcPct val="90000"/>
              </a:lnSpc>
              <a:spcBef>
                <a:spcPts val="375"/>
              </a:spcBef>
              <a:spcAft>
                <a:spcPts val="0"/>
              </a:spcAft>
              <a:buClr>
                <a:srgbClr val="EDEDED"/>
              </a:buClr>
              <a:buSzPts val="2000"/>
              <a:buFont typeface="Arial"/>
              <a:buChar char="•"/>
            </a:pPr>
            <a:r>
              <a:rPr b="0" i="0" lang="en-US" sz="2000" u="none" cap="none" strike="noStrike">
                <a:solidFill>
                  <a:srgbClr val="EDEDED"/>
                </a:solidFill>
                <a:latin typeface="Corbel"/>
                <a:ea typeface="Corbel"/>
                <a:cs typeface="Corbel"/>
                <a:sym typeface="Corbel"/>
              </a:rPr>
              <a:t>Live site</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Online</a:t>
            </a:r>
            <a:endParaRPr/>
          </a:p>
          <a:p>
            <a:pPr indent="-171450" lvl="1" marL="514350" marR="0" rtl="0" algn="l">
              <a:lnSpc>
                <a:spcPct val="90000"/>
              </a:lnSpc>
              <a:spcBef>
                <a:spcPts val="375"/>
              </a:spcBef>
              <a:spcAft>
                <a:spcPts val="0"/>
              </a:spcAft>
              <a:buClr>
                <a:srgbClr val="EDEDED"/>
              </a:buClr>
              <a:buSzPts val="2000"/>
              <a:buFont typeface="Arial"/>
              <a:buChar char="•"/>
            </a:pPr>
            <a:r>
              <a:rPr b="0" i="0" lang="en-US" sz="2000" u="none" cap="none" strike="noStrike">
                <a:solidFill>
                  <a:srgbClr val="EDEDED"/>
                </a:solidFill>
                <a:latin typeface="Corbel"/>
                <a:ea typeface="Corbel"/>
                <a:cs typeface="Corbel"/>
                <a:sym typeface="Corbel"/>
              </a:rPr>
              <a:t>Google hangouts, GoToMeeting, Skype</a:t>
            </a:r>
            <a:endParaRPr/>
          </a:p>
          <a:p>
            <a:pPr indent="-171450" lvl="1" marL="514350" marR="0" rtl="0" algn="l">
              <a:lnSpc>
                <a:spcPct val="90000"/>
              </a:lnSpc>
              <a:spcBef>
                <a:spcPts val="375"/>
              </a:spcBef>
              <a:spcAft>
                <a:spcPts val="0"/>
              </a:spcAft>
              <a:buClr>
                <a:srgbClr val="EDEDED"/>
              </a:buClr>
              <a:buSzPts val="2000"/>
              <a:buFont typeface="Arial"/>
              <a:buChar char="•"/>
            </a:pPr>
            <a:r>
              <a:rPr b="0" i="0" lang="en-US" sz="2000" u="none" cap="none" strike="noStrike">
                <a:solidFill>
                  <a:srgbClr val="EDEDED"/>
                </a:solidFill>
                <a:latin typeface="Corbel"/>
                <a:ea typeface="Corbel"/>
                <a:cs typeface="Corbel"/>
                <a:sym typeface="Corbel"/>
              </a:rPr>
              <a:t>Validately.com (Validately.com ($2388/year for base plan; nonprofit pricing is about $1000); $10/user for their testers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6" name="Shape 466"/>
        <p:cNvGrpSpPr/>
        <p:nvPr/>
      </p:nvGrpSpPr>
      <p:grpSpPr>
        <a:xfrm>
          <a:off x="0" y="0"/>
          <a:ext cx="0" cy="0"/>
          <a:chOff x="0" y="0"/>
          <a:chExt cx="0" cy="0"/>
        </a:xfrm>
      </p:grpSpPr>
      <p:sp>
        <p:nvSpPr>
          <p:cNvPr id="467" name="Shape 46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DEDED"/>
              </a:buClr>
              <a:buSzPts val="4400"/>
              <a:buFont typeface="Corbel"/>
              <a:buNone/>
            </a:pPr>
            <a:r>
              <a:rPr b="0" i="0" lang="en-US" sz="4400" u="none" cap="none" strike="noStrike">
                <a:solidFill>
                  <a:srgbClr val="EDEDED"/>
                </a:solidFill>
                <a:latin typeface="Corbel"/>
                <a:ea typeface="Corbel"/>
                <a:cs typeface="Corbel"/>
                <a:sym typeface="Corbel"/>
              </a:rPr>
              <a:t>Short form user testing</a:t>
            </a:r>
            <a:endParaRPr b="0" i="0" sz="4400" u="none" cap="none" strike="noStrike">
              <a:solidFill>
                <a:srgbClr val="EDEDED"/>
              </a:solidFill>
              <a:latin typeface="Corbel"/>
              <a:ea typeface="Corbel"/>
              <a:cs typeface="Corbel"/>
              <a:sym typeface="Corbel"/>
            </a:endParaRPr>
          </a:p>
        </p:txBody>
      </p:sp>
      <p:sp>
        <p:nvSpPr>
          <p:cNvPr id="468" name="Shape 468"/>
          <p:cNvSpPr txBox="1"/>
          <p:nvPr>
            <p:ph idx="1" type="body"/>
          </p:nvPr>
        </p:nvSpPr>
        <p:spPr>
          <a:xfrm>
            <a:off x="840000" y="1825625"/>
            <a:ext cx="7675350" cy="4351338"/>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Quick tests (under 5 minutes)</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Can usually be done for free</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Use to test one or two things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73" name="Shape 473"/>
        <p:cNvGrpSpPr/>
        <p:nvPr/>
      </p:nvGrpSpPr>
      <p:grpSpPr>
        <a:xfrm>
          <a:off x="0" y="0"/>
          <a:ext cx="0" cy="0"/>
          <a:chOff x="0" y="0"/>
          <a:chExt cx="0" cy="0"/>
        </a:xfrm>
      </p:grpSpPr>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8" name="Shape 478"/>
        <p:cNvGrpSpPr/>
        <p:nvPr/>
      </p:nvGrpSpPr>
      <p:grpSpPr>
        <a:xfrm>
          <a:off x="0" y="0"/>
          <a:ext cx="0" cy="0"/>
          <a:chOff x="0" y="0"/>
          <a:chExt cx="0" cy="0"/>
        </a:xfrm>
      </p:grpSpPr>
      <p:sp>
        <p:nvSpPr>
          <p:cNvPr id="479" name="Shape 47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DEDED"/>
              </a:buClr>
              <a:buSzPts val="4400"/>
              <a:buFont typeface="Corbel"/>
              <a:buNone/>
            </a:pPr>
            <a:r>
              <a:rPr b="0" i="0" lang="en-US" sz="4400" u="none" cap="none" strike="noStrike">
                <a:solidFill>
                  <a:srgbClr val="EDEDED"/>
                </a:solidFill>
                <a:latin typeface="Corbel"/>
                <a:ea typeface="Corbel"/>
                <a:cs typeface="Corbel"/>
                <a:sym typeface="Corbel"/>
              </a:rPr>
              <a:t>Long form user testing</a:t>
            </a:r>
            <a:endParaRPr b="0" i="0" sz="4400" u="none" cap="none" strike="noStrike">
              <a:solidFill>
                <a:srgbClr val="EDEDED"/>
              </a:solidFill>
              <a:latin typeface="Corbel"/>
              <a:ea typeface="Corbel"/>
              <a:cs typeface="Corbel"/>
              <a:sym typeface="Corbel"/>
            </a:endParaRPr>
          </a:p>
        </p:txBody>
      </p:sp>
      <p:sp>
        <p:nvSpPr>
          <p:cNvPr id="480" name="Shape 480"/>
          <p:cNvSpPr txBox="1"/>
          <p:nvPr>
            <p:ph idx="1" type="body"/>
          </p:nvPr>
        </p:nvSpPr>
        <p:spPr>
          <a:xfrm>
            <a:off x="840000" y="1825625"/>
            <a:ext cx="7675350" cy="4351338"/>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Usually involves whole pages or sections of the website</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Expect tests to take 20-30 minutes</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Expect to compensate users</a:t>
            </a:r>
            <a:endParaRPr b="0" i="0" sz="2400" u="none" cap="none" strike="noStrike">
              <a:solidFill>
                <a:srgbClr val="EDEDED"/>
              </a:solidFill>
              <a:latin typeface="Corbel"/>
              <a:ea typeface="Corbel"/>
              <a:cs typeface="Corbel"/>
              <a:sym typeface="Corbe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5" name="Shape 485"/>
        <p:cNvGrpSpPr/>
        <p:nvPr/>
      </p:nvGrpSpPr>
      <p:grpSpPr>
        <a:xfrm>
          <a:off x="0" y="0"/>
          <a:ext cx="0" cy="0"/>
          <a:chOff x="0" y="0"/>
          <a:chExt cx="0" cy="0"/>
        </a:xfrm>
      </p:grpSpPr>
      <p:sp>
        <p:nvSpPr>
          <p:cNvPr id="486" name="Shape 48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DEDED"/>
              </a:buClr>
              <a:buSzPts val="4400"/>
              <a:buFont typeface="Corbel"/>
              <a:buNone/>
            </a:pPr>
            <a:r>
              <a:rPr b="0" i="0" lang="en-US" sz="4400" u="none" cap="none" strike="noStrike">
                <a:solidFill>
                  <a:srgbClr val="EDEDED"/>
                </a:solidFill>
                <a:latin typeface="Corbel"/>
                <a:ea typeface="Corbel"/>
                <a:cs typeface="Corbel"/>
                <a:sym typeface="Corbel"/>
              </a:rPr>
              <a:t>Tips for Long Form Observation Testing</a:t>
            </a:r>
            <a:endParaRPr b="0" i="0" sz="4400" u="none" cap="none" strike="noStrike">
              <a:solidFill>
                <a:srgbClr val="EDEDED"/>
              </a:solidFill>
              <a:latin typeface="Corbel"/>
              <a:ea typeface="Corbel"/>
              <a:cs typeface="Corbel"/>
              <a:sym typeface="Corbe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1" name="Shape 491"/>
        <p:cNvGrpSpPr/>
        <p:nvPr/>
      </p:nvGrpSpPr>
      <p:grpSpPr>
        <a:xfrm>
          <a:off x="0" y="0"/>
          <a:ext cx="0" cy="0"/>
          <a:chOff x="0" y="0"/>
          <a:chExt cx="0" cy="0"/>
        </a:xfrm>
      </p:grpSpPr>
      <p:sp>
        <p:nvSpPr>
          <p:cNvPr id="492" name="Shape 49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DEDED"/>
              </a:buClr>
              <a:buSzPts val="4400"/>
              <a:buFont typeface="Corbel"/>
              <a:buNone/>
            </a:pPr>
            <a:r>
              <a:rPr b="0" i="0" lang="en-US" sz="4400" u="none" cap="none" strike="noStrike">
                <a:solidFill>
                  <a:srgbClr val="EDEDED"/>
                </a:solidFill>
                <a:latin typeface="Corbel"/>
                <a:ea typeface="Corbel"/>
                <a:cs typeface="Corbel"/>
                <a:sym typeface="Corbel"/>
              </a:rPr>
              <a:t>Decide what you are testing</a:t>
            </a:r>
            <a:endParaRPr b="0" i="0" sz="4400" u="none" cap="none" strike="noStrike">
              <a:solidFill>
                <a:srgbClr val="EDEDED"/>
              </a:solidFill>
              <a:latin typeface="Corbel"/>
              <a:ea typeface="Corbel"/>
              <a:cs typeface="Corbel"/>
              <a:sym typeface="Corbel"/>
            </a:endParaRPr>
          </a:p>
        </p:txBody>
      </p:sp>
      <p:sp>
        <p:nvSpPr>
          <p:cNvPr id="493" name="Shape 493"/>
          <p:cNvSpPr txBox="1"/>
          <p:nvPr>
            <p:ph idx="1" type="body"/>
          </p:nvPr>
        </p:nvSpPr>
        <p:spPr>
          <a:xfrm>
            <a:off x="840000" y="1825625"/>
            <a:ext cx="7675350" cy="4351338"/>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What path do users take to do [x]?</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On forms: how many questions is too many?</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Is this modal annoying?</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Do users understand what this icon leads to [y]</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Do people use this tool the way we intended?</a:t>
            </a:r>
            <a:endParaRPr b="0" i="0" sz="2400" u="none" cap="none" strike="noStrike">
              <a:solidFill>
                <a:srgbClr val="EDEDED"/>
              </a:solidFill>
              <a:latin typeface="Corbel"/>
              <a:ea typeface="Corbel"/>
              <a:cs typeface="Corbel"/>
              <a:sym typeface="Corbe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8" name="Shape 498"/>
        <p:cNvGrpSpPr/>
        <p:nvPr/>
      </p:nvGrpSpPr>
      <p:grpSpPr>
        <a:xfrm>
          <a:off x="0" y="0"/>
          <a:ext cx="0" cy="0"/>
          <a:chOff x="0" y="0"/>
          <a:chExt cx="0" cy="0"/>
        </a:xfrm>
      </p:grpSpPr>
      <p:sp>
        <p:nvSpPr>
          <p:cNvPr id="499" name="Shape 49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DEDED"/>
              </a:buClr>
              <a:buSzPts val="4400"/>
              <a:buFont typeface="Corbel"/>
              <a:buNone/>
            </a:pPr>
            <a:r>
              <a:rPr b="0" i="0" lang="en-US" sz="4400" u="none" cap="none" strike="noStrike">
                <a:solidFill>
                  <a:srgbClr val="EDEDED"/>
                </a:solidFill>
                <a:latin typeface="Corbel"/>
                <a:ea typeface="Corbel"/>
                <a:cs typeface="Corbel"/>
                <a:sym typeface="Corbel"/>
              </a:rPr>
              <a:t>Decide where to test</a:t>
            </a:r>
            <a:endParaRPr b="0" i="0" sz="4400" u="none" cap="none" strike="noStrike">
              <a:solidFill>
                <a:srgbClr val="EDEDED"/>
              </a:solidFill>
              <a:latin typeface="Corbel"/>
              <a:ea typeface="Corbel"/>
              <a:cs typeface="Corbel"/>
              <a:sym typeface="Corbel"/>
            </a:endParaRPr>
          </a:p>
        </p:txBody>
      </p:sp>
      <p:sp>
        <p:nvSpPr>
          <p:cNvPr id="500" name="Shape 500"/>
          <p:cNvSpPr txBox="1"/>
          <p:nvPr>
            <p:ph idx="1" type="body"/>
          </p:nvPr>
        </p:nvSpPr>
        <p:spPr>
          <a:xfrm>
            <a:off x="840000" y="1825625"/>
            <a:ext cx="7675350" cy="4351338"/>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Libraries</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Festivals</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Restaurants</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Anywhere users are</a:t>
            </a:r>
            <a:endParaRPr b="0" i="0" sz="2400" u="none" cap="none" strike="noStrike">
              <a:solidFill>
                <a:srgbClr val="EDEDED"/>
              </a:solidFill>
              <a:latin typeface="Corbel"/>
              <a:ea typeface="Corbel"/>
              <a:cs typeface="Corbel"/>
              <a:sym typeface="Corbel"/>
            </a:endParaRPr>
          </a:p>
        </p:txBody>
      </p:sp>
      <p:pic>
        <p:nvPicPr>
          <p:cNvPr id="501" name="Shape 501"/>
          <p:cNvPicPr preferRelativeResize="0"/>
          <p:nvPr/>
        </p:nvPicPr>
        <p:blipFill rotWithShape="1">
          <a:blip r:embed="rId3">
            <a:alphaModFix/>
          </a:blip>
          <a:srcRect b="0" l="0" r="0" t="0"/>
          <a:stretch/>
        </p:blipFill>
        <p:spPr>
          <a:xfrm>
            <a:off x="5223962" y="3025936"/>
            <a:ext cx="3769812" cy="2565239"/>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6" name="Shape 506"/>
        <p:cNvGrpSpPr/>
        <p:nvPr/>
      </p:nvGrpSpPr>
      <p:grpSpPr>
        <a:xfrm>
          <a:off x="0" y="0"/>
          <a:ext cx="0" cy="0"/>
          <a:chOff x="0" y="0"/>
          <a:chExt cx="0" cy="0"/>
        </a:xfrm>
      </p:grpSpPr>
      <p:sp>
        <p:nvSpPr>
          <p:cNvPr id="507" name="Shape 50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DEDED"/>
              </a:buClr>
              <a:buSzPts val="4400"/>
              <a:buFont typeface="Corbel"/>
              <a:buNone/>
            </a:pPr>
            <a:r>
              <a:rPr b="0" i="0" lang="en-US" sz="4400" u="none" cap="none" strike="noStrike">
                <a:solidFill>
                  <a:srgbClr val="EDEDED"/>
                </a:solidFill>
                <a:latin typeface="Corbel"/>
                <a:ea typeface="Corbel"/>
                <a:cs typeface="Corbel"/>
                <a:sym typeface="Corbel"/>
              </a:rPr>
              <a:t>Make a plan</a:t>
            </a:r>
            <a:endParaRPr b="0" i="0" sz="4400" u="none" cap="none" strike="noStrike">
              <a:solidFill>
                <a:srgbClr val="EDEDED"/>
              </a:solidFill>
              <a:latin typeface="Corbel"/>
              <a:ea typeface="Corbel"/>
              <a:cs typeface="Corbel"/>
              <a:sym typeface="Corbel"/>
            </a:endParaRPr>
          </a:p>
        </p:txBody>
      </p:sp>
      <p:sp>
        <p:nvSpPr>
          <p:cNvPr id="508" name="Shape 508"/>
          <p:cNvSpPr txBox="1"/>
          <p:nvPr>
            <p:ph idx="1" type="body"/>
          </p:nvPr>
        </p:nvSpPr>
        <p:spPr>
          <a:xfrm>
            <a:off x="840000" y="1825625"/>
            <a:ext cx="3768912" cy="4351338"/>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What do we need?</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What are the scenarios?</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What are the tasks?</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Who needs to be there?</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Who is responsible for what?</a:t>
            </a:r>
            <a:endParaRPr/>
          </a:p>
          <a:p>
            <a:pPr indent="-19050" lvl="0" marL="171450" marR="0" rtl="0" algn="l">
              <a:lnSpc>
                <a:spcPct val="90000"/>
              </a:lnSpc>
              <a:spcBef>
                <a:spcPts val="750"/>
              </a:spcBef>
              <a:spcAft>
                <a:spcPts val="0"/>
              </a:spcAft>
              <a:buClr>
                <a:srgbClr val="EDEDED"/>
              </a:buClr>
              <a:buSzPts val="2400"/>
              <a:buFont typeface="Arial"/>
              <a:buNone/>
            </a:pPr>
            <a:r>
              <a:t/>
            </a:r>
            <a:endParaRPr b="0" i="0" sz="2400" u="none" cap="none" strike="noStrike">
              <a:solidFill>
                <a:srgbClr val="EDEDED"/>
              </a:solidFill>
              <a:latin typeface="Corbel"/>
              <a:ea typeface="Corbel"/>
              <a:cs typeface="Corbel"/>
              <a:sym typeface="Corbel"/>
            </a:endParaRPr>
          </a:p>
        </p:txBody>
      </p:sp>
      <p:pic>
        <p:nvPicPr>
          <p:cNvPr id="509" name="Shape 509"/>
          <p:cNvPicPr preferRelativeResize="0"/>
          <p:nvPr/>
        </p:nvPicPr>
        <p:blipFill rotWithShape="1">
          <a:blip r:embed="rId3">
            <a:alphaModFix/>
          </a:blip>
          <a:srcRect b="0" l="0" r="0" t="0"/>
          <a:stretch/>
        </p:blipFill>
        <p:spPr>
          <a:xfrm>
            <a:off x="5173883" y="3858220"/>
            <a:ext cx="3671285" cy="19059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Shape 17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DEDED"/>
              </a:buClr>
              <a:buSzPts val="4400"/>
              <a:buFont typeface="Corbel"/>
              <a:buNone/>
            </a:pPr>
            <a:r>
              <a:rPr b="0" i="0" lang="en-US" sz="4400" u="none" cap="none" strike="noStrike">
                <a:solidFill>
                  <a:srgbClr val="EDEDED"/>
                </a:solidFill>
                <a:latin typeface="Corbel"/>
                <a:ea typeface="Corbel"/>
                <a:cs typeface="Corbel"/>
                <a:sym typeface="Corbel"/>
              </a:rPr>
              <a:t>Why care about UX?</a:t>
            </a:r>
            <a:endParaRPr b="0" i="0" sz="4400" u="none" cap="none" strike="noStrike">
              <a:solidFill>
                <a:srgbClr val="EDEDED"/>
              </a:solidFill>
              <a:latin typeface="Corbel"/>
              <a:ea typeface="Corbel"/>
              <a:cs typeface="Corbel"/>
              <a:sym typeface="Corbel"/>
            </a:endParaRPr>
          </a:p>
        </p:txBody>
      </p:sp>
      <p:sp>
        <p:nvSpPr>
          <p:cNvPr id="178" name="Shape 178"/>
          <p:cNvSpPr txBox="1"/>
          <p:nvPr>
            <p:ph idx="1" type="body"/>
          </p:nvPr>
        </p:nvSpPr>
        <p:spPr>
          <a:xfrm>
            <a:off x="840000" y="2226469"/>
            <a:ext cx="6408646" cy="3263504"/>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You only get 1 chance to make a first impression</a:t>
            </a:r>
            <a:endParaRPr/>
          </a:p>
          <a:p>
            <a:pPr indent="-171450" lvl="0" marL="171450" marR="0" rtl="0" algn="l">
              <a:lnSpc>
                <a:spcPct val="100000"/>
              </a:lnSpc>
              <a:spcBef>
                <a:spcPts val="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Depending on the website’s purpose, a bad UX can:</a:t>
            </a:r>
            <a:endParaRPr/>
          </a:p>
          <a:p>
            <a:pPr indent="-171450" lvl="1" marL="514350" marR="0" rtl="0" algn="l">
              <a:lnSpc>
                <a:spcPct val="100000"/>
              </a:lnSpc>
              <a:spcBef>
                <a:spcPts val="0"/>
              </a:spcBef>
              <a:spcAft>
                <a:spcPts val="0"/>
              </a:spcAft>
              <a:buClr>
                <a:srgbClr val="EDEDED"/>
              </a:buClr>
              <a:buSzPts val="2000"/>
              <a:buFont typeface="Arial"/>
              <a:buChar char="•"/>
            </a:pPr>
            <a:r>
              <a:rPr b="0" i="0" lang="en-US" sz="2000" u="none" cap="none" strike="noStrike">
                <a:solidFill>
                  <a:srgbClr val="EDEDED"/>
                </a:solidFill>
                <a:latin typeface="Corbel"/>
                <a:ea typeface="Corbel"/>
                <a:cs typeface="Corbel"/>
                <a:sym typeface="Corbel"/>
              </a:rPr>
              <a:t>Damage your brand &amp; reputation</a:t>
            </a:r>
            <a:endParaRPr/>
          </a:p>
          <a:p>
            <a:pPr indent="-171450" lvl="1" marL="514350" marR="0" rtl="0" algn="l">
              <a:lnSpc>
                <a:spcPct val="100000"/>
              </a:lnSpc>
              <a:spcBef>
                <a:spcPts val="0"/>
              </a:spcBef>
              <a:spcAft>
                <a:spcPts val="0"/>
              </a:spcAft>
              <a:buClr>
                <a:srgbClr val="EDEDED"/>
              </a:buClr>
              <a:buSzPts val="2000"/>
              <a:buFont typeface="Arial"/>
              <a:buChar char="•"/>
            </a:pPr>
            <a:r>
              <a:rPr b="0" i="0" lang="en-US" sz="2000" u="none" cap="none" strike="noStrike">
                <a:solidFill>
                  <a:srgbClr val="EDEDED"/>
                </a:solidFill>
                <a:latin typeface="Corbel"/>
                <a:ea typeface="Corbel"/>
                <a:cs typeface="Corbel"/>
                <a:sym typeface="Corbel"/>
              </a:rPr>
              <a:t>Cost your company money</a:t>
            </a:r>
            <a:endParaRPr/>
          </a:p>
          <a:p>
            <a:pPr indent="-171450" lvl="1" marL="514350" marR="0" rtl="0" algn="l">
              <a:lnSpc>
                <a:spcPct val="100000"/>
              </a:lnSpc>
              <a:spcBef>
                <a:spcPts val="0"/>
              </a:spcBef>
              <a:spcAft>
                <a:spcPts val="0"/>
              </a:spcAft>
              <a:buClr>
                <a:srgbClr val="EDEDED"/>
              </a:buClr>
              <a:buSzPts val="2000"/>
              <a:buFont typeface="Arial"/>
              <a:buChar char="•"/>
            </a:pPr>
            <a:r>
              <a:rPr b="0" i="0" lang="en-US" sz="2000" u="none" cap="none" strike="noStrike">
                <a:solidFill>
                  <a:srgbClr val="EDEDED"/>
                </a:solidFill>
                <a:latin typeface="Corbel"/>
                <a:ea typeface="Corbel"/>
                <a:cs typeface="Corbel"/>
                <a:sym typeface="Corbel"/>
              </a:rPr>
              <a:t>Frustrate your user</a:t>
            </a:r>
            <a:endParaRPr/>
          </a:p>
          <a:p>
            <a:pPr indent="-171450" lvl="1" marL="514350" marR="0" rtl="0" algn="l">
              <a:lnSpc>
                <a:spcPct val="100000"/>
              </a:lnSpc>
              <a:spcBef>
                <a:spcPts val="0"/>
              </a:spcBef>
              <a:spcAft>
                <a:spcPts val="0"/>
              </a:spcAft>
              <a:buClr>
                <a:srgbClr val="EDEDED"/>
              </a:buClr>
              <a:buSzPts val="2000"/>
              <a:buFont typeface="Arial"/>
              <a:buChar char="•"/>
            </a:pPr>
            <a:r>
              <a:rPr b="0" i="0" lang="en-US" sz="2000" u="none" cap="none" strike="noStrike">
                <a:solidFill>
                  <a:srgbClr val="EDEDED"/>
                </a:solidFill>
                <a:latin typeface="Corbel"/>
                <a:ea typeface="Corbel"/>
                <a:cs typeface="Corbel"/>
                <a:sym typeface="Corbel"/>
              </a:rPr>
              <a:t>Harm your user</a:t>
            </a:r>
            <a:endParaRPr b="0" i="0" sz="2000" u="none" cap="none" strike="noStrike">
              <a:solidFill>
                <a:srgbClr val="EDEDED"/>
              </a:solidFill>
              <a:latin typeface="Corbel"/>
              <a:ea typeface="Corbel"/>
              <a:cs typeface="Corbel"/>
              <a:sym typeface="Corbe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4" name="Shape 514"/>
        <p:cNvGrpSpPr/>
        <p:nvPr/>
      </p:nvGrpSpPr>
      <p:grpSpPr>
        <a:xfrm>
          <a:off x="0" y="0"/>
          <a:ext cx="0" cy="0"/>
          <a:chOff x="0" y="0"/>
          <a:chExt cx="0" cy="0"/>
        </a:xfrm>
      </p:grpSpPr>
      <p:sp>
        <p:nvSpPr>
          <p:cNvPr id="515" name="Shape 51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DEDED"/>
              </a:buClr>
              <a:buSzPts val="4400"/>
              <a:buFont typeface="Corbel"/>
              <a:buNone/>
            </a:pPr>
            <a:r>
              <a:rPr b="0" i="0" lang="en-US" sz="4400" u="none" cap="none" strike="noStrike">
                <a:solidFill>
                  <a:srgbClr val="EDEDED"/>
                </a:solidFill>
                <a:latin typeface="Corbel"/>
                <a:ea typeface="Corbel"/>
                <a:cs typeface="Corbel"/>
                <a:sym typeface="Corbel"/>
              </a:rPr>
              <a:t>Suggest scenarios</a:t>
            </a:r>
            <a:endParaRPr b="0" i="0" sz="4400" u="none" cap="none" strike="noStrike">
              <a:solidFill>
                <a:srgbClr val="EDEDED"/>
              </a:solidFill>
              <a:latin typeface="Corbel"/>
              <a:ea typeface="Corbel"/>
              <a:cs typeface="Corbel"/>
              <a:sym typeface="Corbel"/>
            </a:endParaRPr>
          </a:p>
        </p:txBody>
      </p:sp>
      <p:sp>
        <p:nvSpPr>
          <p:cNvPr id="516" name="Shape 516"/>
          <p:cNvSpPr txBox="1"/>
          <p:nvPr>
            <p:ph idx="1" type="body"/>
          </p:nvPr>
        </p:nvSpPr>
        <p:spPr>
          <a:xfrm>
            <a:off x="840000" y="1825625"/>
            <a:ext cx="7675350" cy="4351338"/>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Ask users to come up with scenarios for themselves, friends, or relatives</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Be prepared to offer scenarios if they can’t think of one</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Examples:</a:t>
            </a:r>
            <a:endParaRPr/>
          </a:p>
          <a:p>
            <a:pPr indent="-171450" lvl="1" marL="514350" marR="0" rtl="0" algn="l">
              <a:lnSpc>
                <a:spcPct val="90000"/>
              </a:lnSpc>
              <a:spcBef>
                <a:spcPts val="375"/>
              </a:spcBef>
              <a:spcAft>
                <a:spcPts val="0"/>
              </a:spcAft>
              <a:buClr>
                <a:srgbClr val="EDEDED"/>
              </a:buClr>
              <a:buSzPts val="2000"/>
              <a:buFont typeface="Arial"/>
              <a:buChar char="•"/>
            </a:pPr>
            <a:r>
              <a:rPr b="0" i="0" lang="en-US" sz="2000" u="none" cap="none" strike="noStrike">
                <a:solidFill>
                  <a:srgbClr val="EDEDED"/>
                </a:solidFill>
                <a:latin typeface="Corbel"/>
                <a:ea typeface="Corbel"/>
                <a:cs typeface="Corbel"/>
                <a:sym typeface="Corbel"/>
              </a:rPr>
              <a:t>Imagine you just received divorce papers (on a legal site)</a:t>
            </a:r>
            <a:endParaRPr/>
          </a:p>
          <a:p>
            <a:pPr indent="-171450" lvl="1" marL="514350" marR="0" rtl="0" algn="l">
              <a:lnSpc>
                <a:spcPct val="90000"/>
              </a:lnSpc>
              <a:spcBef>
                <a:spcPts val="375"/>
              </a:spcBef>
              <a:spcAft>
                <a:spcPts val="0"/>
              </a:spcAft>
              <a:buClr>
                <a:srgbClr val="EDEDED"/>
              </a:buClr>
              <a:buSzPts val="2000"/>
              <a:buFont typeface="Arial"/>
              <a:buChar char="•"/>
            </a:pPr>
            <a:r>
              <a:rPr b="0" i="0" lang="en-US" sz="2000" u="none" cap="none" strike="noStrike">
                <a:solidFill>
                  <a:srgbClr val="EDEDED"/>
                </a:solidFill>
                <a:latin typeface="Corbel"/>
                <a:ea typeface="Corbel"/>
                <a:cs typeface="Corbel"/>
                <a:sym typeface="Corbel"/>
              </a:rPr>
              <a:t>Pretend you want to book a flight to Paris (on a travel site)</a:t>
            </a:r>
            <a:endParaRPr/>
          </a:p>
          <a:p>
            <a:pPr indent="-171450" lvl="1" marL="514350" marR="0" rtl="0" algn="l">
              <a:lnSpc>
                <a:spcPct val="90000"/>
              </a:lnSpc>
              <a:spcBef>
                <a:spcPts val="375"/>
              </a:spcBef>
              <a:spcAft>
                <a:spcPts val="0"/>
              </a:spcAft>
              <a:buClr>
                <a:srgbClr val="EDEDED"/>
              </a:buClr>
              <a:buSzPts val="2000"/>
              <a:buFont typeface="Arial"/>
              <a:buChar char="•"/>
            </a:pPr>
            <a:r>
              <a:rPr b="0" i="0" lang="en-US" sz="2000" u="none" cap="none" strike="noStrike">
                <a:solidFill>
                  <a:srgbClr val="EDEDED"/>
                </a:solidFill>
                <a:latin typeface="Corbel"/>
                <a:ea typeface="Corbel"/>
                <a:cs typeface="Corbel"/>
                <a:sym typeface="Corbel"/>
              </a:rPr>
              <a:t>Assume you need to buy a gift card for a friend’s birthday (on an e-commerce site)</a:t>
            </a:r>
            <a:endParaRPr b="0" i="0" sz="2000" u="none" cap="none" strike="noStrike">
              <a:solidFill>
                <a:srgbClr val="EDEDED"/>
              </a:solidFill>
              <a:latin typeface="Corbel"/>
              <a:ea typeface="Corbel"/>
              <a:cs typeface="Corbel"/>
              <a:sym typeface="Corbe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1" name="Shape 521"/>
        <p:cNvGrpSpPr/>
        <p:nvPr/>
      </p:nvGrpSpPr>
      <p:grpSpPr>
        <a:xfrm>
          <a:off x="0" y="0"/>
          <a:ext cx="0" cy="0"/>
          <a:chOff x="0" y="0"/>
          <a:chExt cx="0" cy="0"/>
        </a:xfrm>
      </p:grpSpPr>
      <p:sp>
        <p:nvSpPr>
          <p:cNvPr id="522" name="Shape 52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DEDED"/>
              </a:buClr>
              <a:buSzPts val="4400"/>
              <a:buFont typeface="Corbel"/>
              <a:buNone/>
            </a:pPr>
            <a:r>
              <a:rPr b="0" i="0" lang="en-US" sz="4400" u="none" cap="none" strike="noStrike">
                <a:solidFill>
                  <a:srgbClr val="EDEDED"/>
                </a:solidFill>
                <a:latin typeface="Corbel"/>
                <a:ea typeface="Corbel"/>
                <a:cs typeface="Corbel"/>
                <a:sym typeface="Corbel"/>
              </a:rPr>
              <a:t>Recruiting and rewarding</a:t>
            </a:r>
            <a:br>
              <a:rPr b="0" i="0" lang="en-US" sz="4400" u="none" cap="none" strike="noStrike">
                <a:solidFill>
                  <a:srgbClr val="EDEDED"/>
                </a:solidFill>
                <a:latin typeface="Corbel"/>
                <a:ea typeface="Corbel"/>
                <a:cs typeface="Corbel"/>
                <a:sym typeface="Corbel"/>
              </a:rPr>
            </a:br>
            <a:r>
              <a:rPr b="0" i="0" lang="en-US" sz="4400" u="none" cap="none" strike="noStrike">
                <a:solidFill>
                  <a:srgbClr val="EDEDED"/>
                </a:solidFill>
                <a:latin typeface="Corbel"/>
                <a:ea typeface="Corbel"/>
                <a:cs typeface="Corbel"/>
                <a:sym typeface="Corbel"/>
              </a:rPr>
              <a:t>participants</a:t>
            </a:r>
            <a:endParaRPr b="0" i="0" sz="4400" u="none" cap="none" strike="noStrike">
              <a:solidFill>
                <a:srgbClr val="EDEDED"/>
              </a:solidFill>
              <a:latin typeface="Corbel"/>
              <a:ea typeface="Corbel"/>
              <a:cs typeface="Corbel"/>
              <a:sym typeface="Corbel"/>
            </a:endParaRPr>
          </a:p>
        </p:txBody>
      </p:sp>
      <p:sp>
        <p:nvSpPr>
          <p:cNvPr id="523" name="Shape 523"/>
          <p:cNvSpPr txBox="1"/>
          <p:nvPr>
            <p:ph idx="1" type="body"/>
          </p:nvPr>
        </p:nvSpPr>
        <p:spPr>
          <a:xfrm>
            <a:off x="840000" y="1825625"/>
            <a:ext cx="3768912" cy="4351338"/>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On your own:</a:t>
            </a:r>
            <a:endParaRPr/>
          </a:p>
          <a:p>
            <a:pPr indent="-171450" lvl="1" marL="514350" marR="0" rtl="0" algn="l">
              <a:lnSpc>
                <a:spcPct val="90000"/>
              </a:lnSpc>
              <a:spcBef>
                <a:spcPts val="375"/>
              </a:spcBef>
              <a:spcAft>
                <a:spcPts val="0"/>
              </a:spcAft>
              <a:buClr>
                <a:srgbClr val="EDEDED"/>
              </a:buClr>
              <a:buSzPts val="2000"/>
              <a:buFont typeface="Arial"/>
              <a:buChar char="•"/>
            </a:pPr>
            <a:r>
              <a:rPr b="0" i="0" lang="en-US" sz="2000" u="none" cap="none" strike="noStrike">
                <a:solidFill>
                  <a:srgbClr val="EDEDED"/>
                </a:solidFill>
                <a:latin typeface="Corbel"/>
                <a:ea typeface="Corbel"/>
                <a:cs typeface="Corbel"/>
                <a:sym typeface="Corbel"/>
              </a:rPr>
              <a:t>Email</a:t>
            </a:r>
            <a:endParaRPr/>
          </a:p>
          <a:p>
            <a:pPr indent="-171450" lvl="1" marL="514350" marR="0" rtl="0" algn="l">
              <a:lnSpc>
                <a:spcPct val="90000"/>
              </a:lnSpc>
              <a:spcBef>
                <a:spcPts val="375"/>
              </a:spcBef>
              <a:spcAft>
                <a:spcPts val="0"/>
              </a:spcAft>
              <a:buClr>
                <a:srgbClr val="EDEDED"/>
              </a:buClr>
              <a:buSzPts val="2000"/>
              <a:buFont typeface="Arial"/>
              <a:buChar char="•"/>
            </a:pPr>
            <a:r>
              <a:rPr b="0" i="0" lang="en-US" sz="2000" u="none" cap="none" strike="noStrike">
                <a:solidFill>
                  <a:srgbClr val="EDEDED"/>
                </a:solidFill>
                <a:latin typeface="Corbel"/>
                <a:ea typeface="Corbel"/>
                <a:cs typeface="Corbel"/>
                <a:sym typeface="Corbel"/>
              </a:rPr>
              <a:t>Newsletters</a:t>
            </a:r>
            <a:endParaRPr/>
          </a:p>
          <a:p>
            <a:pPr indent="-171450" lvl="1" marL="514350" marR="0" rtl="0" algn="l">
              <a:lnSpc>
                <a:spcPct val="90000"/>
              </a:lnSpc>
              <a:spcBef>
                <a:spcPts val="375"/>
              </a:spcBef>
              <a:spcAft>
                <a:spcPts val="0"/>
              </a:spcAft>
              <a:buClr>
                <a:srgbClr val="EDEDED"/>
              </a:buClr>
              <a:buSzPts val="2000"/>
              <a:buFont typeface="Arial"/>
              <a:buChar char="•"/>
            </a:pPr>
            <a:r>
              <a:rPr b="0" i="0" lang="en-US" sz="2000" u="none" cap="none" strike="noStrike">
                <a:solidFill>
                  <a:srgbClr val="EDEDED"/>
                </a:solidFill>
                <a:latin typeface="Corbel"/>
                <a:ea typeface="Corbel"/>
                <a:cs typeface="Corbel"/>
                <a:sym typeface="Corbel"/>
              </a:rPr>
              <a:t>Posters where your users visit</a:t>
            </a:r>
            <a:endParaRPr/>
          </a:p>
          <a:p>
            <a:pPr indent="-171450" lvl="1" marL="514350" marR="0" rtl="0" algn="l">
              <a:lnSpc>
                <a:spcPct val="90000"/>
              </a:lnSpc>
              <a:spcBef>
                <a:spcPts val="375"/>
              </a:spcBef>
              <a:spcAft>
                <a:spcPts val="0"/>
              </a:spcAft>
              <a:buClr>
                <a:srgbClr val="EDEDED"/>
              </a:buClr>
              <a:buSzPts val="2000"/>
              <a:buFont typeface="Arial"/>
              <a:buChar char="•"/>
            </a:pPr>
            <a:r>
              <a:rPr b="0" i="0" lang="en-US" sz="2000" u="none" cap="none" strike="noStrike">
                <a:solidFill>
                  <a:srgbClr val="EDEDED"/>
                </a:solidFill>
                <a:latin typeface="Corbel"/>
                <a:ea typeface="Corbel"/>
                <a:cs typeface="Corbel"/>
                <a:sym typeface="Corbel"/>
              </a:rPr>
              <a:t>On your website</a:t>
            </a:r>
            <a:endParaRPr/>
          </a:p>
          <a:p>
            <a:pPr indent="-171450" lvl="1" marL="514350" marR="0" rtl="0" algn="l">
              <a:lnSpc>
                <a:spcPct val="90000"/>
              </a:lnSpc>
              <a:spcBef>
                <a:spcPts val="375"/>
              </a:spcBef>
              <a:spcAft>
                <a:spcPts val="0"/>
              </a:spcAft>
              <a:buClr>
                <a:srgbClr val="EDEDED"/>
              </a:buClr>
              <a:buSzPts val="2000"/>
              <a:buFont typeface="Arial"/>
              <a:buChar char="•"/>
            </a:pPr>
            <a:r>
              <a:rPr b="0" i="0" lang="en-US" sz="2000" u="none" cap="none" strike="noStrike">
                <a:solidFill>
                  <a:srgbClr val="EDEDED"/>
                </a:solidFill>
                <a:latin typeface="Corbel"/>
                <a:ea typeface="Corbel"/>
                <a:cs typeface="Corbel"/>
                <a:sym typeface="Corbel"/>
              </a:rPr>
              <a:t>On the street*</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Let platform find you testers</a:t>
            </a:r>
            <a:endParaRPr/>
          </a:p>
          <a:p>
            <a:pPr indent="-19050" lvl="0" marL="171450" marR="0" rtl="0" algn="l">
              <a:lnSpc>
                <a:spcPct val="90000"/>
              </a:lnSpc>
              <a:spcBef>
                <a:spcPts val="750"/>
              </a:spcBef>
              <a:spcAft>
                <a:spcPts val="0"/>
              </a:spcAft>
              <a:buClr>
                <a:srgbClr val="EDEDED"/>
              </a:buClr>
              <a:buSzPts val="2400"/>
              <a:buFont typeface="Arial"/>
              <a:buNone/>
            </a:pPr>
            <a:r>
              <a:t/>
            </a:r>
            <a:endParaRPr b="0" i="0" sz="2400" u="none" cap="none" strike="noStrike">
              <a:solidFill>
                <a:srgbClr val="EDEDED"/>
              </a:solidFill>
              <a:latin typeface="Corbel"/>
              <a:ea typeface="Corbel"/>
              <a:cs typeface="Corbel"/>
              <a:sym typeface="Corbel"/>
            </a:endParaRPr>
          </a:p>
        </p:txBody>
      </p:sp>
      <p:pic>
        <p:nvPicPr>
          <p:cNvPr id="524" name="Shape 524"/>
          <p:cNvPicPr preferRelativeResize="0"/>
          <p:nvPr/>
        </p:nvPicPr>
        <p:blipFill rotWithShape="1">
          <a:blip r:embed="rId3">
            <a:alphaModFix/>
          </a:blip>
          <a:srcRect b="0" l="0" r="0" t="0"/>
          <a:stretch/>
        </p:blipFill>
        <p:spPr>
          <a:xfrm>
            <a:off x="5935703" y="1131094"/>
            <a:ext cx="2796673" cy="4585103"/>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9" name="Shape 529"/>
        <p:cNvGrpSpPr/>
        <p:nvPr/>
      </p:nvGrpSpPr>
      <p:grpSpPr>
        <a:xfrm>
          <a:off x="0" y="0"/>
          <a:ext cx="0" cy="0"/>
          <a:chOff x="0" y="0"/>
          <a:chExt cx="0" cy="0"/>
        </a:xfrm>
      </p:grpSpPr>
      <p:sp>
        <p:nvSpPr>
          <p:cNvPr id="530" name="Shape 53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DEDED"/>
              </a:buClr>
              <a:buSzPts val="4400"/>
              <a:buFont typeface="Corbel"/>
              <a:buNone/>
            </a:pPr>
            <a:r>
              <a:rPr b="0" i="0" lang="en-US" sz="4400" u="none" cap="none" strike="noStrike">
                <a:solidFill>
                  <a:srgbClr val="EDEDED"/>
                </a:solidFill>
                <a:latin typeface="Corbel"/>
                <a:ea typeface="Corbel"/>
                <a:cs typeface="Corbel"/>
                <a:sym typeface="Corbel"/>
              </a:rPr>
              <a:t>Develop Test Flow</a:t>
            </a:r>
            <a:endParaRPr b="0" i="0" sz="4400" u="none" cap="none" strike="noStrike">
              <a:solidFill>
                <a:srgbClr val="EDEDED"/>
              </a:solidFill>
              <a:latin typeface="Corbel"/>
              <a:ea typeface="Corbel"/>
              <a:cs typeface="Corbel"/>
              <a:sym typeface="Corbel"/>
            </a:endParaRPr>
          </a:p>
        </p:txBody>
      </p:sp>
      <p:sp>
        <p:nvSpPr>
          <p:cNvPr id="531" name="Shape 531"/>
          <p:cNvSpPr txBox="1"/>
          <p:nvPr>
            <p:ph idx="1" type="body"/>
          </p:nvPr>
        </p:nvSpPr>
        <p:spPr>
          <a:xfrm>
            <a:off x="840000" y="1825625"/>
            <a:ext cx="7675350" cy="4351338"/>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Does your site work?</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Do you have scripts?</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Documents?</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Who needs to be there?</a:t>
            </a:r>
            <a:endParaRPr b="0" i="0" sz="2400" u="none" cap="none" strike="noStrike">
              <a:solidFill>
                <a:srgbClr val="EDEDED"/>
              </a:solidFill>
              <a:latin typeface="Corbel"/>
              <a:ea typeface="Corbel"/>
              <a:cs typeface="Corbel"/>
              <a:sym typeface="Corbel"/>
            </a:endParaRPr>
          </a:p>
        </p:txBody>
      </p:sp>
      <p:pic>
        <p:nvPicPr>
          <p:cNvPr id="532" name="Shape 532"/>
          <p:cNvPicPr preferRelativeResize="0"/>
          <p:nvPr/>
        </p:nvPicPr>
        <p:blipFill rotWithShape="1">
          <a:blip r:embed="rId3">
            <a:alphaModFix/>
          </a:blip>
          <a:srcRect b="0" l="0" r="0" t="0"/>
          <a:stretch/>
        </p:blipFill>
        <p:spPr>
          <a:xfrm>
            <a:off x="5163813" y="1013509"/>
            <a:ext cx="3808421" cy="4540169"/>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7" name="Shape 537"/>
        <p:cNvGrpSpPr/>
        <p:nvPr/>
      </p:nvGrpSpPr>
      <p:grpSpPr>
        <a:xfrm>
          <a:off x="0" y="0"/>
          <a:ext cx="0" cy="0"/>
          <a:chOff x="0" y="0"/>
          <a:chExt cx="0" cy="0"/>
        </a:xfrm>
      </p:grpSpPr>
      <p:pic>
        <p:nvPicPr>
          <p:cNvPr descr="https://lh3.googleusercontent.com/UHb3wMHj-BQWFpK2SgpLp9gZfAD5yrPkpuu8Xdiov-P9UQcttZSQhXouMBtLeD_25uqvKfFJ-5Aau4dRNvIukrvDuAsIYwcqhN5Ig7ZDIxfkChtPBYzF2CdRv9kc6Diw09z8pdbpS68" id="538" name="Shape 538"/>
          <p:cNvPicPr preferRelativeResize="0"/>
          <p:nvPr/>
        </p:nvPicPr>
        <p:blipFill rotWithShape="1">
          <a:blip r:embed="rId3">
            <a:alphaModFix/>
          </a:blip>
          <a:srcRect b="0" l="0" r="0" t="0"/>
          <a:stretch/>
        </p:blipFill>
        <p:spPr>
          <a:xfrm>
            <a:off x="3967222" y="2607920"/>
            <a:ext cx="4791920" cy="3194613"/>
          </a:xfrm>
          <a:prstGeom prst="rect">
            <a:avLst/>
          </a:prstGeom>
          <a:noFill/>
          <a:ln>
            <a:noFill/>
          </a:ln>
        </p:spPr>
      </p:pic>
      <p:sp>
        <p:nvSpPr>
          <p:cNvPr id="539" name="Shape 53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EDEDED"/>
              </a:buClr>
              <a:buSzPts val="2400"/>
              <a:buFont typeface="Corbel"/>
              <a:buNone/>
            </a:pPr>
            <a:r>
              <a:rPr b="0" i="0" lang="en-US" sz="2400" u="none" cap="none" strike="noStrike">
                <a:solidFill>
                  <a:srgbClr val="EDEDED"/>
                </a:solidFill>
                <a:latin typeface="Corbel"/>
                <a:ea typeface="Corbel"/>
                <a:cs typeface="Corbel"/>
                <a:sym typeface="Corbel"/>
              </a:rPr>
              <a:t>Pre &amp; Post Test Surveys</a:t>
            </a:r>
            <a:endParaRPr b="0" i="0" sz="2400" u="none" cap="none" strike="noStrike">
              <a:solidFill>
                <a:srgbClr val="EDEDED"/>
              </a:solidFill>
              <a:latin typeface="Corbel"/>
              <a:ea typeface="Corbel"/>
              <a:cs typeface="Corbel"/>
              <a:sym typeface="Corbel"/>
            </a:endParaRPr>
          </a:p>
        </p:txBody>
      </p:sp>
      <p:sp>
        <p:nvSpPr>
          <p:cNvPr id="540" name="Shape 540"/>
          <p:cNvSpPr txBox="1"/>
          <p:nvPr>
            <p:ph idx="2" type="body"/>
          </p:nvPr>
        </p:nvSpPr>
        <p:spPr>
          <a:xfrm>
            <a:off x="840000" y="2057400"/>
            <a:ext cx="2739019" cy="381158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2"/>
              </a:buClr>
              <a:buSzPts val="2100"/>
              <a:buFont typeface="Arial"/>
              <a:buNone/>
            </a:pPr>
            <a:r>
              <a:rPr b="0" i="0" lang="en-US" sz="2100" u="none" cap="none" strike="noStrike">
                <a:solidFill>
                  <a:schemeClr val="lt2"/>
                </a:solidFill>
                <a:latin typeface="Corbel"/>
                <a:ea typeface="Corbel"/>
                <a:cs typeface="Corbel"/>
                <a:sym typeface="Corbel"/>
              </a:rPr>
              <a:t>Pre test:  demographics, background with technology and your site/domain</a:t>
            </a:r>
            <a:br>
              <a:rPr b="0" i="0" lang="en-US" sz="2100" u="none" cap="none" strike="noStrike">
                <a:solidFill>
                  <a:schemeClr val="lt2"/>
                </a:solidFill>
                <a:latin typeface="Corbel"/>
                <a:ea typeface="Corbel"/>
                <a:cs typeface="Corbel"/>
                <a:sym typeface="Corbel"/>
              </a:rPr>
            </a:br>
            <a:r>
              <a:rPr b="0" i="0" lang="en-US" sz="2100" u="none" cap="none" strike="noStrike">
                <a:solidFill>
                  <a:schemeClr val="lt2"/>
                </a:solidFill>
                <a:latin typeface="Corbel"/>
                <a:ea typeface="Corbel"/>
                <a:cs typeface="Corbel"/>
                <a:sym typeface="Corbel"/>
              </a:rPr>
              <a:t>Post test: Rate the experience you just had (organization, results, ease of use)</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5" name="Shape 545"/>
        <p:cNvGrpSpPr/>
        <p:nvPr/>
      </p:nvGrpSpPr>
      <p:grpSpPr>
        <a:xfrm>
          <a:off x="0" y="0"/>
          <a:ext cx="0" cy="0"/>
          <a:chOff x="0" y="0"/>
          <a:chExt cx="0" cy="0"/>
        </a:xfrm>
      </p:grpSpPr>
      <p:sp>
        <p:nvSpPr>
          <p:cNvPr id="546" name="Shape 54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DEDED"/>
              </a:buClr>
              <a:buSzPts val="4400"/>
              <a:buFont typeface="Corbel"/>
              <a:buNone/>
            </a:pPr>
            <a:r>
              <a:rPr b="0" i="0" lang="en-US" sz="4400" u="none" cap="none" strike="noStrike">
                <a:solidFill>
                  <a:srgbClr val="EDEDED"/>
                </a:solidFill>
                <a:latin typeface="Corbel"/>
                <a:ea typeface="Corbel"/>
                <a:cs typeface="Corbel"/>
                <a:sym typeface="Corbel"/>
              </a:rPr>
              <a:t>Test your tests</a:t>
            </a:r>
            <a:endParaRPr b="0" i="0" sz="4400" u="none" cap="none" strike="noStrike">
              <a:solidFill>
                <a:srgbClr val="EDEDED"/>
              </a:solidFill>
              <a:latin typeface="Corbel"/>
              <a:ea typeface="Corbel"/>
              <a:cs typeface="Corbel"/>
              <a:sym typeface="Corbel"/>
            </a:endParaRPr>
          </a:p>
        </p:txBody>
      </p:sp>
      <p:sp>
        <p:nvSpPr>
          <p:cNvPr id="547" name="Shape 547"/>
          <p:cNvSpPr txBox="1"/>
          <p:nvPr>
            <p:ph idx="1" type="body"/>
          </p:nvPr>
        </p:nvSpPr>
        <p:spPr>
          <a:xfrm>
            <a:off x="840000" y="1825625"/>
            <a:ext cx="7675350" cy="4351338"/>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Family, friends, co-workers can help out</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Repeat as needed</a:t>
            </a:r>
            <a:endParaRPr b="0" i="0" sz="2400" u="none" cap="none" strike="noStrike">
              <a:solidFill>
                <a:srgbClr val="EDEDED"/>
              </a:solidFill>
              <a:latin typeface="Corbel"/>
              <a:ea typeface="Corbel"/>
              <a:cs typeface="Corbel"/>
              <a:sym typeface="Corbe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2" name="Shape 552"/>
        <p:cNvGrpSpPr/>
        <p:nvPr/>
      </p:nvGrpSpPr>
      <p:grpSpPr>
        <a:xfrm>
          <a:off x="0" y="0"/>
          <a:ext cx="0" cy="0"/>
          <a:chOff x="0" y="0"/>
          <a:chExt cx="0" cy="0"/>
        </a:xfrm>
      </p:grpSpPr>
      <p:sp>
        <p:nvSpPr>
          <p:cNvPr id="553" name="Shape 55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DEDED"/>
              </a:buClr>
              <a:buSzPts val="4400"/>
              <a:buFont typeface="Corbel"/>
              <a:buNone/>
            </a:pPr>
            <a:r>
              <a:rPr b="0" i="0" lang="en-US" sz="4400" u="none" cap="none" strike="noStrike">
                <a:solidFill>
                  <a:srgbClr val="EDEDED"/>
                </a:solidFill>
                <a:latin typeface="Corbel"/>
                <a:ea typeface="Corbel"/>
                <a:cs typeface="Corbel"/>
                <a:sym typeface="Corbel"/>
              </a:rPr>
              <a:t>Day of testing</a:t>
            </a:r>
            <a:endParaRPr b="0" i="0" sz="4400" u="none" cap="none" strike="noStrike">
              <a:solidFill>
                <a:srgbClr val="EDEDED"/>
              </a:solidFill>
              <a:latin typeface="Corbel"/>
              <a:ea typeface="Corbel"/>
              <a:cs typeface="Corbel"/>
              <a:sym typeface="Corbel"/>
            </a:endParaRPr>
          </a:p>
        </p:txBody>
      </p:sp>
      <p:sp>
        <p:nvSpPr>
          <p:cNvPr id="554" name="Shape 554"/>
          <p:cNvSpPr txBox="1"/>
          <p:nvPr>
            <p:ph idx="1" type="body"/>
          </p:nvPr>
        </p:nvSpPr>
        <p:spPr>
          <a:xfrm>
            <a:off x="840000" y="1825625"/>
            <a:ext cx="7675350" cy="4351338"/>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Get there early</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Set up</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Be open to anything!</a:t>
            </a:r>
            <a:endParaRPr b="0" i="0" sz="2400" u="none" cap="none" strike="noStrike">
              <a:solidFill>
                <a:srgbClr val="EDEDED"/>
              </a:solidFill>
              <a:latin typeface="Corbel"/>
              <a:ea typeface="Corbel"/>
              <a:cs typeface="Corbel"/>
              <a:sym typeface="Corbel"/>
            </a:endParaRPr>
          </a:p>
        </p:txBody>
      </p:sp>
      <p:pic>
        <p:nvPicPr>
          <p:cNvPr id="555" name="Shape 555"/>
          <p:cNvPicPr preferRelativeResize="0"/>
          <p:nvPr/>
        </p:nvPicPr>
        <p:blipFill rotWithShape="1">
          <a:blip r:embed="rId3">
            <a:alphaModFix/>
          </a:blip>
          <a:srcRect b="0" l="0" r="0" t="0"/>
          <a:stretch/>
        </p:blipFill>
        <p:spPr>
          <a:xfrm>
            <a:off x="4411465" y="2821570"/>
            <a:ext cx="4480243" cy="276960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0" name="Shape 560"/>
        <p:cNvGrpSpPr/>
        <p:nvPr/>
      </p:nvGrpSpPr>
      <p:grpSpPr>
        <a:xfrm>
          <a:off x="0" y="0"/>
          <a:ext cx="0" cy="0"/>
          <a:chOff x="0" y="0"/>
          <a:chExt cx="0" cy="0"/>
        </a:xfrm>
      </p:grpSpPr>
      <p:sp>
        <p:nvSpPr>
          <p:cNvPr id="561" name="Shape 56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DEDED"/>
              </a:buClr>
              <a:buSzPts val="4400"/>
              <a:buFont typeface="Corbel"/>
              <a:buNone/>
            </a:pPr>
            <a:r>
              <a:rPr b="0" i="0" lang="en-US" sz="4400" u="none" cap="none" strike="noStrike">
                <a:solidFill>
                  <a:srgbClr val="EDEDED"/>
                </a:solidFill>
                <a:latin typeface="Corbel"/>
                <a:ea typeface="Corbel"/>
                <a:cs typeface="Corbel"/>
                <a:sym typeface="Corbel"/>
              </a:rPr>
              <a:t>Getting good results</a:t>
            </a:r>
            <a:endParaRPr b="0" i="0" sz="4400" u="none" cap="none" strike="noStrike">
              <a:solidFill>
                <a:srgbClr val="EDEDED"/>
              </a:solidFill>
              <a:latin typeface="Corbel"/>
              <a:ea typeface="Corbel"/>
              <a:cs typeface="Corbel"/>
              <a:sym typeface="Corbel"/>
            </a:endParaRPr>
          </a:p>
        </p:txBody>
      </p:sp>
      <p:sp>
        <p:nvSpPr>
          <p:cNvPr id="562" name="Shape 562"/>
          <p:cNvSpPr txBox="1"/>
          <p:nvPr>
            <p:ph idx="1" type="body"/>
          </p:nvPr>
        </p:nvSpPr>
        <p:spPr>
          <a:xfrm>
            <a:off x="840000" y="1825625"/>
            <a:ext cx="7675350" cy="4351338"/>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Be clear that you are testing the product, not them</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”You won’t hurt our feelings” – give them</a:t>
            </a:r>
            <a:br>
              <a:rPr b="0" i="0" lang="en-US" sz="2400" u="none" cap="none" strike="noStrike">
                <a:solidFill>
                  <a:srgbClr val="EDEDED"/>
                </a:solidFill>
                <a:latin typeface="Corbel"/>
                <a:ea typeface="Corbel"/>
                <a:cs typeface="Corbel"/>
                <a:sym typeface="Corbel"/>
              </a:rPr>
            </a:br>
            <a:r>
              <a:rPr b="0" i="0" lang="en-US" sz="2400" u="none" cap="none" strike="noStrike">
                <a:solidFill>
                  <a:srgbClr val="EDEDED"/>
                </a:solidFill>
                <a:latin typeface="Corbel"/>
                <a:ea typeface="Corbel"/>
                <a:cs typeface="Corbel"/>
                <a:sym typeface="Corbel"/>
              </a:rPr>
              <a:t> permission to be critical</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Start with easy tasks</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Stay out of the way</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Debrief</a:t>
            </a:r>
            <a:endParaRPr b="0" i="0" sz="2400" u="none" cap="none" strike="noStrike">
              <a:solidFill>
                <a:srgbClr val="EDEDED"/>
              </a:solidFill>
              <a:latin typeface="Corbel"/>
              <a:ea typeface="Corbel"/>
              <a:cs typeface="Corbel"/>
              <a:sym typeface="Corbel"/>
            </a:endParaRPr>
          </a:p>
        </p:txBody>
      </p:sp>
      <p:pic>
        <p:nvPicPr>
          <p:cNvPr id="563" name="Shape 563"/>
          <p:cNvPicPr preferRelativeResize="0"/>
          <p:nvPr/>
        </p:nvPicPr>
        <p:blipFill rotWithShape="1">
          <a:blip r:embed="rId3">
            <a:alphaModFix/>
          </a:blip>
          <a:srcRect b="0" l="0" r="0" t="0"/>
          <a:stretch/>
        </p:blipFill>
        <p:spPr>
          <a:xfrm>
            <a:off x="6883010" y="2368334"/>
            <a:ext cx="2079774" cy="2426403"/>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8" name="Shape 568"/>
        <p:cNvGrpSpPr/>
        <p:nvPr/>
      </p:nvGrpSpPr>
      <p:grpSpPr>
        <a:xfrm>
          <a:off x="0" y="0"/>
          <a:ext cx="0" cy="0"/>
          <a:chOff x="0" y="0"/>
          <a:chExt cx="0" cy="0"/>
        </a:xfrm>
      </p:grpSpPr>
      <p:sp>
        <p:nvSpPr>
          <p:cNvPr id="569" name="Shape 56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DEDED"/>
              </a:buClr>
              <a:buSzPts val="4400"/>
              <a:buFont typeface="Corbel"/>
              <a:buNone/>
            </a:pPr>
            <a:r>
              <a:rPr b="0" i="0" lang="en-US" sz="4400" u="none" cap="none" strike="noStrike">
                <a:solidFill>
                  <a:srgbClr val="EDEDED"/>
                </a:solidFill>
                <a:latin typeface="Corbel"/>
                <a:ea typeface="Corbel"/>
                <a:cs typeface="Corbel"/>
                <a:sym typeface="Corbel"/>
              </a:rPr>
              <a:t>Now What?</a:t>
            </a:r>
            <a:endParaRPr b="0" i="0" sz="4400" u="none" cap="none" strike="noStrike">
              <a:solidFill>
                <a:srgbClr val="EDEDED"/>
              </a:solidFill>
              <a:latin typeface="Corbel"/>
              <a:ea typeface="Corbel"/>
              <a:cs typeface="Corbel"/>
              <a:sym typeface="Corbel"/>
            </a:endParaRPr>
          </a:p>
        </p:txBody>
      </p:sp>
      <p:sp>
        <p:nvSpPr>
          <p:cNvPr id="570" name="Shape 570"/>
          <p:cNvSpPr txBox="1"/>
          <p:nvPr>
            <p:ph idx="1" type="body"/>
          </p:nvPr>
        </p:nvSpPr>
        <p:spPr>
          <a:xfrm>
            <a:off x="840000" y="1825625"/>
            <a:ext cx="7675350" cy="4351338"/>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Analyze the results</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Make recommendations</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Score the recommendations</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Estimate what it would take to fix</a:t>
            </a:r>
            <a:endParaRPr b="0" i="0" sz="2400" u="none" cap="none" strike="noStrike">
              <a:solidFill>
                <a:srgbClr val="EDEDED"/>
              </a:solidFill>
              <a:latin typeface="Corbel"/>
              <a:ea typeface="Corbel"/>
              <a:cs typeface="Corbel"/>
              <a:sym typeface="Corbel"/>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Prioritize</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5" name="Shape 575"/>
        <p:cNvGrpSpPr/>
        <p:nvPr/>
      </p:nvGrpSpPr>
      <p:grpSpPr>
        <a:xfrm>
          <a:off x="0" y="0"/>
          <a:ext cx="0" cy="0"/>
          <a:chOff x="0" y="0"/>
          <a:chExt cx="0" cy="0"/>
        </a:xfrm>
      </p:grpSpPr>
      <p:sp>
        <p:nvSpPr>
          <p:cNvPr id="576" name="Shape 57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DEDED"/>
              </a:buClr>
              <a:buSzPts val="4400"/>
              <a:buFont typeface="Corbel"/>
              <a:buNone/>
            </a:pPr>
            <a:r>
              <a:rPr b="0" i="0" lang="en-US" sz="4400" u="none" cap="none" strike="noStrike">
                <a:solidFill>
                  <a:srgbClr val="EDEDED"/>
                </a:solidFill>
                <a:latin typeface="Corbel"/>
                <a:ea typeface="Corbel"/>
                <a:cs typeface="Corbel"/>
                <a:sym typeface="Corbel"/>
              </a:rPr>
              <a:t>Questions? Comments? </a:t>
            </a:r>
            <a:endParaRPr b="0" i="0" sz="4400" u="none" cap="none" strike="noStrike">
              <a:solidFill>
                <a:srgbClr val="EDEDED"/>
              </a:solidFill>
              <a:latin typeface="Corbel"/>
              <a:ea typeface="Corbel"/>
              <a:cs typeface="Corbel"/>
              <a:sym typeface="Corbel"/>
            </a:endParaRPr>
          </a:p>
        </p:txBody>
      </p:sp>
      <p:pic>
        <p:nvPicPr>
          <p:cNvPr id="577" name="Shape 577"/>
          <p:cNvPicPr preferRelativeResize="0"/>
          <p:nvPr/>
        </p:nvPicPr>
        <p:blipFill rotWithShape="1">
          <a:blip r:embed="rId3">
            <a:alphaModFix/>
          </a:blip>
          <a:srcRect b="0" l="0" r="0" t="0"/>
          <a:stretch/>
        </p:blipFill>
        <p:spPr>
          <a:xfrm>
            <a:off x="2789499" y="1690689"/>
            <a:ext cx="3760245" cy="250227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Shape 184"/>
          <p:cNvSpPr txBox="1"/>
          <p:nvPr>
            <p:ph type="ctrTitle"/>
          </p:nvPr>
        </p:nvSpPr>
        <p:spPr>
          <a:xfrm>
            <a:off x="640899" y="4464028"/>
            <a:ext cx="6858000" cy="119465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2E2E2"/>
              </a:buClr>
              <a:buSzPts val="7200"/>
              <a:buFont typeface="Corbel"/>
              <a:buNone/>
            </a:pPr>
            <a:r>
              <a:rPr b="0" i="0" lang="en-US" sz="7200" u="none" cap="none" strike="noStrike">
                <a:solidFill>
                  <a:srgbClr val="E2E2E2"/>
                </a:solidFill>
                <a:latin typeface="Corbel"/>
                <a:ea typeface="Corbel"/>
                <a:cs typeface="Corbel"/>
                <a:sym typeface="Corbel"/>
              </a:rPr>
              <a:t>User Research</a:t>
            </a:r>
            <a:endParaRPr b="0" i="0" sz="7200" u="none" cap="none" strike="noStrike">
              <a:solidFill>
                <a:srgbClr val="E2E2E2"/>
              </a:solidFill>
              <a:latin typeface="Corbel"/>
              <a:ea typeface="Corbel"/>
              <a:cs typeface="Corbel"/>
              <a:sym typeface="Corbel"/>
            </a:endParaRPr>
          </a:p>
        </p:txBody>
      </p:sp>
      <p:sp>
        <p:nvSpPr>
          <p:cNvPr id="185" name="Shape 185"/>
          <p:cNvSpPr txBox="1"/>
          <p:nvPr>
            <p:ph idx="1" type="subTitle"/>
          </p:nvPr>
        </p:nvSpPr>
        <p:spPr>
          <a:xfrm>
            <a:off x="640899" y="3829878"/>
            <a:ext cx="6858000" cy="61782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2"/>
              </a:buClr>
              <a:buSzPts val="2400"/>
              <a:buFont typeface="Arial"/>
              <a:buNone/>
            </a:pPr>
            <a:r>
              <a:rPr b="0" i="0" lang="en-US" sz="2400" u="none" cap="none" strike="noStrike">
                <a:solidFill>
                  <a:schemeClr val="lt2"/>
                </a:solidFill>
                <a:latin typeface="Corbel"/>
                <a:ea typeface="Corbel"/>
                <a:cs typeface="Corbel"/>
                <a:sym typeface="Corbel"/>
              </a:rPr>
              <a:t>Who am I building for?</a:t>
            </a:r>
            <a:endParaRPr b="0" i="0" sz="2400" u="none" cap="none" strike="noStrike">
              <a:solidFill>
                <a:schemeClr val="lt2"/>
              </a:solidFill>
              <a:latin typeface="Corbel"/>
              <a:ea typeface="Corbel"/>
              <a:cs typeface="Corbel"/>
              <a:sym typeface="Corbe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Shape 19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DEDED"/>
              </a:buClr>
              <a:buSzPts val="4400"/>
              <a:buFont typeface="Corbel"/>
              <a:buNone/>
            </a:pPr>
            <a:r>
              <a:rPr b="0" i="0" lang="en-US" sz="4400" u="none" cap="none" strike="noStrike">
                <a:solidFill>
                  <a:srgbClr val="EDEDED"/>
                </a:solidFill>
                <a:latin typeface="Corbel"/>
                <a:ea typeface="Corbel"/>
                <a:cs typeface="Corbel"/>
                <a:sym typeface="Corbel"/>
              </a:rPr>
              <a:t>What do you already collect?</a:t>
            </a:r>
            <a:endParaRPr b="0" i="0" sz="4400" u="none" cap="none" strike="noStrike">
              <a:solidFill>
                <a:srgbClr val="EDEDED"/>
              </a:solidFill>
              <a:latin typeface="Corbel"/>
              <a:ea typeface="Corbel"/>
              <a:cs typeface="Corbel"/>
              <a:sym typeface="Corbel"/>
            </a:endParaRPr>
          </a:p>
        </p:txBody>
      </p:sp>
      <p:sp>
        <p:nvSpPr>
          <p:cNvPr id="192" name="Shape 192"/>
          <p:cNvSpPr txBox="1"/>
          <p:nvPr>
            <p:ph idx="1" type="body"/>
          </p:nvPr>
        </p:nvSpPr>
        <p:spPr>
          <a:xfrm>
            <a:off x="840000" y="1825625"/>
            <a:ext cx="7675350" cy="4351338"/>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Google analytics</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User feedback surveys</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Contact us forms and email</a:t>
            </a:r>
            <a:endParaRPr b="0" i="0" sz="2400" u="none" cap="none" strike="noStrike">
              <a:solidFill>
                <a:srgbClr val="EDEDED"/>
              </a:solidFill>
              <a:latin typeface="Corbel"/>
              <a:ea typeface="Corbel"/>
              <a:cs typeface="Corbel"/>
              <a:sym typeface="Corbe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Shape 19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DEDED"/>
              </a:buClr>
              <a:buSzPts val="4400"/>
              <a:buFont typeface="Corbel"/>
              <a:buNone/>
            </a:pPr>
            <a:r>
              <a:rPr b="0" i="0" lang="en-US" sz="4400" u="none" cap="none" strike="noStrike">
                <a:solidFill>
                  <a:srgbClr val="EDEDED"/>
                </a:solidFill>
                <a:latin typeface="Corbel"/>
                <a:ea typeface="Corbel"/>
                <a:cs typeface="Corbel"/>
                <a:sym typeface="Corbel"/>
              </a:rPr>
              <a:t>Google analytics:  Basic Data</a:t>
            </a:r>
            <a:endParaRPr b="0" i="0" sz="4400" u="none" cap="none" strike="noStrike">
              <a:solidFill>
                <a:srgbClr val="EDEDED"/>
              </a:solidFill>
              <a:latin typeface="Corbel"/>
              <a:ea typeface="Corbel"/>
              <a:cs typeface="Corbel"/>
              <a:sym typeface="Corbel"/>
            </a:endParaRPr>
          </a:p>
        </p:txBody>
      </p:sp>
      <p:sp>
        <p:nvSpPr>
          <p:cNvPr id="199" name="Shape 199"/>
          <p:cNvSpPr txBox="1"/>
          <p:nvPr>
            <p:ph idx="1" type="body"/>
          </p:nvPr>
        </p:nvSpPr>
        <p:spPr>
          <a:xfrm>
            <a:off x="840000" y="1825625"/>
            <a:ext cx="7675350" cy="4351338"/>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Where are your users located?</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How long do they stay on your website?</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How are they getting to your site?</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What are they using to get to your site?</a:t>
            </a:r>
            <a:endParaRPr/>
          </a:p>
          <a:p>
            <a:pPr indent="-171450" lvl="0" marL="171450" marR="0" rtl="0" algn="l">
              <a:lnSpc>
                <a:spcPct val="90000"/>
              </a:lnSpc>
              <a:spcBef>
                <a:spcPts val="750"/>
              </a:spcBef>
              <a:spcAft>
                <a:spcPts val="0"/>
              </a:spcAft>
              <a:buClr>
                <a:srgbClr val="EDEDED"/>
              </a:buClr>
              <a:buSzPts val="2400"/>
              <a:buFont typeface="Arial"/>
              <a:buChar char="•"/>
            </a:pPr>
            <a:r>
              <a:rPr b="0" i="0" lang="en-US" sz="2400" u="none" cap="none" strike="noStrike">
                <a:solidFill>
                  <a:srgbClr val="EDEDED"/>
                </a:solidFill>
                <a:latin typeface="Corbel"/>
                <a:ea typeface="Corbel"/>
                <a:cs typeface="Corbel"/>
                <a:sym typeface="Corbel"/>
              </a:rPr>
              <a:t>What are they looking at once they are there?</a:t>
            </a:r>
            <a:endParaRPr b="0" i="0" sz="2400" u="none" cap="none" strike="noStrike">
              <a:solidFill>
                <a:srgbClr val="EDEDED"/>
              </a:solidFill>
              <a:latin typeface="Corbel"/>
              <a:ea typeface="Corbel"/>
              <a:cs typeface="Corbel"/>
              <a:sym typeface="Corbe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pth">
  <a:themeElements>
    <a:clrScheme name="Depth">
      <a:dk1>
        <a:srgbClr val="000000"/>
      </a:dk1>
      <a:lt1>
        <a:srgbClr val="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