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93" r:id="rId1"/>
    <p:sldMasterId id="2147483721" r:id="rId2"/>
    <p:sldMasterId id="2147483781" r:id="rId3"/>
  </p:sldMasterIdLst>
  <p:notesMasterIdLst>
    <p:notesMasterId r:id="rId35"/>
  </p:notesMasterIdLst>
  <p:handoutMasterIdLst>
    <p:handoutMasterId r:id="rId36"/>
  </p:handoutMasterIdLst>
  <p:sldIdLst>
    <p:sldId id="551" r:id="rId4"/>
    <p:sldId id="483" r:id="rId5"/>
    <p:sldId id="578" r:id="rId6"/>
    <p:sldId id="576" r:id="rId7"/>
    <p:sldId id="573" r:id="rId8"/>
    <p:sldId id="575" r:id="rId9"/>
    <p:sldId id="579" r:id="rId10"/>
    <p:sldId id="581" r:id="rId11"/>
    <p:sldId id="604" r:id="rId12"/>
    <p:sldId id="594" r:id="rId13"/>
    <p:sldId id="622" r:id="rId14"/>
    <p:sldId id="595" r:id="rId15"/>
    <p:sldId id="605" r:id="rId16"/>
    <p:sldId id="606" r:id="rId17"/>
    <p:sldId id="607" r:id="rId18"/>
    <p:sldId id="608" r:id="rId19"/>
    <p:sldId id="609" r:id="rId20"/>
    <p:sldId id="610" r:id="rId21"/>
    <p:sldId id="624" r:id="rId22"/>
    <p:sldId id="611" r:id="rId23"/>
    <p:sldId id="613" r:id="rId24"/>
    <p:sldId id="614" r:id="rId25"/>
    <p:sldId id="615" r:id="rId26"/>
    <p:sldId id="617" r:id="rId27"/>
    <p:sldId id="618" r:id="rId28"/>
    <p:sldId id="619" r:id="rId29"/>
    <p:sldId id="620" r:id="rId30"/>
    <p:sldId id="621" r:id="rId31"/>
    <p:sldId id="623" r:id="rId32"/>
    <p:sldId id="625" r:id="rId33"/>
    <p:sldId id="552" r:id="rId3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D7DABC-36E1-4BBF-B631-26FFE94421CD}">
          <p14:sldIdLst>
            <p14:sldId id="551"/>
            <p14:sldId id="483"/>
            <p14:sldId id="578"/>
            <p14:sldId id="576"/>
            <p14:sldId id="573"/>
            <p14:sldId id="575"/>
            <p14:sldId id="579"/>
            <p14:sldId id="581"/>
            <p14:sldId id="604"/>
            <p14:sldId id="594"/>
            <p14:sldId id="622"/>
            <p14:sldId id="595"/>
            <p14:sldId id="605"/>
            <p14:sldId id="606"/>
            <p14:sldId id="607"/>
            <p14:sldId id="608"/>
            <p14:sldId id="609"/>
            <p14:sldId id="610"/>
            <p14:sldId id="624"/>
            <p14:sldId id="611"/>
            <p14:sldId id="613"/>
            <p14:sldId id="614"/>
            <p14:sldId id="615"/>
            <p14:sldId id="617"/>
            <p14:sldId id="618"/>
            <p14:sldId id="619"/>
            <p14:sldId id="620"/>
            <p14:sldId id="621"/>
            <p14:sldId id="623"/>
            <p14:sldId id="625"/>
            <p14:sldId id="5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3528B"/>
    <a:srgbClr val="EC5D2E"/>
    <a:srgbClr val="99C837"/>
    <a:srgbClr val="7B7E7C"/>
    <a:srgbClr val="12284B"/>
    <a:srgbClr val="042E3A"/>
    <a:srgbClr val="8DDAEB"/>
    <a:srgbClr val="0E6D8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36" autoAdjust="0"/>
    <p:restoredTop sz="95921" autoAdjust="0"/>
  </p:normalViewPr>
  <p:slideViewPr>
    <p:cSldViewPr>
      <p:cViewPr varScale="1">
        <p:scale>
          <a:sx n="146" d="100"/>
          <a:sy n="146" d="100"/>
        </p:scale>
        <p:origin x="208" y="176"/>
      </p:cViewPr>
      <p:guideLst>
        <p:guide orient="horz" pos="216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3280" y="-1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3" rIns="93165" bIns="46583" rtlCol="0"/>
          <a:lstStyle>
            <a:lvl1pPr algn="l">
              <a:defRPr sz="1200"/>
            </a:lvl1pPr>
          </a:lstStyle>
          <a:p>
            <a:endParaRPr lang="en-US" dirty="0">
              <a:latin typeface="Franklin Gothic Book"/>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3" rIns="93165" bIns="46583" rtlCol="0"/>
          <a:lstStyle>
            <a:lvl1pPr algn="r">
              <a:defRPr sz="1200"/>
            </a:lvl1pPr>
          </a:lstStyle>
          <a:p>
            <a:fld id="{E618197E-D0A3-694D-BB5D-E47BF04C1842}" type="datetime1">
              <a:rPr lang="en-US" smtClean="0">
                <a:latin typeface="Franklin Gothic Book"/>
              </a:rPr>
              <a:t>3/21/19</a:t>
            </a:fld>
            <a:endParaRPr lang="en-US" dirty="0">
              <a:latin typeface="Franklin Gothic Book"/>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5" tIns="46583" rIns="93165" bIns="46583" rtlCol="0" anchor="b"/>
          <a:lstStyle>
            <a:lvl1pPr algn="l">
              <a:defRPr sz="1200"/>
            </a:lvl1pPr>
          </a:lstStyle>
          <a:p>
            <a:endParaRPr lang="en-US" dirty="0">
              <a:latin typeface="Franklin Gothic Book"/>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5" tIns="46583" rIns="93165" bIns="46583" rtlCol="0" anchor="b"/>
          <a:lstStyle>
            <a:lvl1pPr algn="r">
              <a:defRPr sz="1200"/>
            </a:lvl1pPr>
          </a:lstStyle>
          <a:p>
            <a:fld id="{18239050-DBD5-4A13-A44D-8C6CDA95BCFF}" type="slidenum">
              <a:rPr lang="en-US" smtClean="0">
                <a:latin typeface="Franklin Gothic Book"/>
              </a:rPr>
              <a:t>‹#›</a:t>
            </a:fld>
            <a:endParaRPr lang="en-US" dirty="0">
              <a:latin typeface="Franklin Gothic Book"/>
            </a:endParaRPr>
          </a:p>
        </p:txBody>
      </p:sp>
    </p:spTree>
    <p:extLst>
      <p:ext uri="{BB962C8B-B14F-4D97-AF65-F5344CB8AC3E}">
        <p14:creationId xmlns:p14="http://schemas.microsoft.com/office/powerpoint/2010/main" val="40059769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3" rIns="93165" bIns="46583" rtlCol="0"/>
          <a:lstStyle>
            <a:lvl1pPr algn="l">
              <a:defRPr sz="1200">
                <a:latin typeface="Franklin Gothic Book"/>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5" tIns="46583" rIns="93165" bIns="46583" rtlCol="0"/>
          <a:lstStyle>
            <a:lvl1pPr algn="r">
              <a:defRPr sz="1200">
                <a:latin typeface="Franklin Gothic Book"/>
              </a:defRPr>
            </a:lvl1pPr>
          </a:lstStyle>
          <a:p>
            <a:fld id="{72792051-D94D-0844-B48A-BD4A38370BE9}" type="datetime1">
              <a:rPr lang="en-US" smtClean="0"/>
              <a:pPr/>
              <a:t>3/21/19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5" tIns="46583" rIns="93165" bIns="46583"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5" tIns="46583" rIns="93165" bIns="4658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5" tIns="46583" rIns="93165" bIns="46583" rtlCol="0" anchor="b"/>
          <a:lstStyle>
            <a:lvl1pPr algn="l">
              <a:defRPr sz="1200">
                <a:latin typeface="Franklin Gothic Book"/>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5" tIns="46583" rIns="93165" bIns="46583" rtlCol="0" anchor="b"/>
          <a:lstStyle>
            <a:lvl1pPr algn="r">
              <a:defRPr sz="1200">
                <a:latin typeface="Franklin Gothic Book"/>
              </a:defRPr>
            </a:lvl1pPr>
          </a:lstStyle>
          <a:p>
            <a:fld id="{8C0D6297-ACA2-42B2-B887-C83C6ED3DBA8}" type="slidenum">
              <a:rPr lang="en-US" smtClean="0"/>
              <a:pPr/>
              <a:t>‹#›</a:t>
            </a:fld>
            <a:endParaRPr lang="en-US" dirty="0"/>
          </a:p>
        </p:txBody>
      </p:sp>
    </p:spTree>
    <p:extLst>
      <p:ext uri="{BB962C8B-B14F-4D97-AF65-F5344CB8AC3E}">
        <p14:creationId xmlns:p14="http://schemas.microsoft.com/office/powerpoint/2010/main" val="40046450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Franklin Gothic Book"/>
        <a:ea typeface="+mn-ea"/>
        <a:cs typeface="+mn-cs"/>
      </a:defRPr>
    </a:lvl1pPr>
    <a:lvl2pPr marL="457200" algn="l" defTabSz="914400" rtl="0" eaLnBrk="1" latinLnBrk="0" hangingPunct="1">
      <a:defRPr sz="1200" kern="1200">
        <a:solidFill>
          <a:schemeClr val="tx1"/>
        </a:solidFill>
        <a:latin typeface="Franklin Gothic Book"/>
        <a:ea typeface="+mn-ea"/>
        <a:cs typeface="+mn-cs"/>
      </a:defRPr>
    </a:lvl2pPr>
    <a:lvl3pPr marL="914400" algn="l" defTabSz="914400" rtl="0" eaLnBrk="1" latinLnBrk="0" hangingPunct="1">
      <a:defRPr sz="1200" kern="1200">
        <a:solidFill>
          <a:schemeClr val="tx1"/>
        </a:solidFill>
        <a:latin typeface="Franklin Gothic Book"/>
        <a:ea typeface="+mn-ea"/>
        <a:cs typeface="+mn-cs"/>
      </a:defRPr>
    </a:lvl3pPr>
    <a:lvl4pPr marL="1371600" algn="l" defTabSz="914400" rtl="0" eaLnBrk="1" latinLnBrk="0" hangingPunct="1">
      <a:defRPr sz="1200" kern="1200">
        <a:solidFill>
          <a:schemeClr val="tx1"/>
        </a:solidFill>
        <a:latin typeface="Franklin Gothic Book"/>
        <a:ea typeface="+mn-ea"/>
        <a:cs typeface="+mn-cs"/>
      </a:defRPr>
    </a:lvl4pPr>
    <a:lvl5pPr marL="1828800" algn="l" defTabSz="914400" rtl="0" eaLnBrk="1" latinLnBrk="0" hangingPunct="1">
      <a:defRPr sz="1200" kern="1200">
        <a:solidFill>
          <a:schemeClr val="tx1"/>
        </a:solidFill>
        <a:latin typeface="Franklin Gothic Book"/>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1</a:t>
            </a:fld>
            <a:endParaRPr lang="en-US" dirty="0"/>
          </a:p>
        </p:txBody>
      </p:sp>
    </p:spTree>
    <p:extLst>
      <p:ext uri="{BB962C8B-B14F-4D97-AF65-F5344CB8AC3E}">
        <p14:creationId xmlns:p14="http://schemas.microsoft.com/office/powerpoint/2010/main" val="170809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pPr/>
              <a:t>12</a:t>
            </a:fld>
            <a:endParaRPr lang="en-US" dirty="0"/>
          </a:p>
        </p:txBody>
      </p:sp>
    </p:spTree>
    <p:extLst>
      <p:ext uri="{BB962C8B-B14F-4D97-AF65-F5344CB8AC3E}">
        <p14:creationId xmlns:p14="http://schemas.microsoft.com/office/powerpoint/2010/main" val="308259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13</a:t>
            </a:fld>
            <a:endParaRPr lang="en-US" dirty="0"/>
          </a:p>
        </p:txBody>
      </p:sp>
    </p:spTree>
    <p:extLst>
      <p:ext uri="{BB962C8B-B14F-4D97-AF65-F5344CB8AC3E}">
        <p14:creationId xmlns:p14="http://schemas.microsoft.com/office/powerpoint/2010/main" val="3496992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14</a:t>
            </a:fld>
            <a:endParaRPr lang="en-US" dirty="0"/>
          </a:p>
        </p:txBody>
      </p:sp>
    </p:spTree>
    <p:extLst>
      <p:ext uri="{BB962C8B-B14F-4D97-AF65-F5344CB8AC3E}">
        <p14:creationId xmlns:p14="http://schemas.microsoft.com/office/powerpoint/2010/main" val="123243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15</a:t>
            </a:fld>
            <a:endParaRPr lang="en-US" dirty="0"/>
          </a:p>
        </p:txBody>
      </p:sp>
    </p:spTree>
    <p:extLst>
      <p:ext uri="{BB962C8B-B14F-4D97-AF65-F5344CB8AC3E}">
        <p14:creationId xmlns:p14="http://schemas.microsoft.com/office/powerpoint/2010/main" val="20648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16</a:t>
            </a:fld>
            <a:endParaRPr lang="en-US" dirty="0"/>
          </a:p>
        </p:txBody>
      </p:sp>
    </p:spTree>
    <p:extLst>
      <p:ext uri="{BB962C8B-B14F-4D97-AF65-F5344CB8AC3E}">
        <p14:creationId xmlns:p14="http://schemas.microsoft.com/office/powerpoint/2010/main" val="122030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17</a:t>
            </a:fld>
            <a:endParaRPr lang="en-US" dirty="0"/>
          </a:p>
        </p:txBody>
      </p:sp>
    </p:spTree>
    <p:extLst>
      <p:ext uri="{BB962C8B-B14F-4D97-AF65-F5344CB8AC3E}">
        <p14:creationId xmlns:p14="http://schemas.microsoft.com/office/powerpoint/2010/main" val="3519595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18</a:t>
            </a:fld>
            <a:endParaRPr lang="en-US" dirty="0"/>
          </a:p>
        </p:txBody>
      </p:sp>
    </p:spTree>
    <p:extLst>
      <p:ext uri="{BB962C8B-B14F-4D97-AF65-F5344CB8AC3E}">
        <p14:creationId xmlns:p14="http://schemas.microsoft.com/office/powerpoint/2010/main" val="383536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19</a:t>
            </a:fld>
            <a:endParaRPr lang="en-US" dirty="0"/>
          </a:p>
        </p:txBody>
      </p:sp>
    </p:spTree>
    <p:extLst>
      <p:ext uri="{BB962C8B-B14F-4D97-AF65-F5344CB8AC3E}">
        <p14:creationId xmlns:p14="http://schemas.microsoft.com/office/powerpoint/2010/main" val="2855373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20</a:t>
            </a:fld>
            <a:endParaRPr lang="en-US" dirty="0"/>
          </a:p>
        </p:txBody>
      </p:sp>
    </p:spTree>
    <p:extLst>
      <p:ext uri="{BB962C8B-B14F-4D97-AF65-F5344CB8AC3E}">
        <p14:creationId xmlns:p14="http://schemas.microsoft.com/office/powerpoint/2010/main" val="1377719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21</a:t>
            </a:fld>
            <a:endParaRPr lang="en-US" dirty="0"/>
          </a:p>
        </p:txBody>
      </p:sp>
    </p:spTree>
    <p:extLst>
      <p:ext uri="{BB962C8B-B14F-4D97-AF65-F5344CB8AC3E}">
        <p14:creationId xmlns:p14="http://schemas.microsoft.com/office/powerpoint/2010/main" val="184375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Title Page</a:t>
            </a:r>
          </a:p>
        </p:txBody>
      </p:sp>
      <p:sp>
        <p:nvSpPr>
          <p:cNvPr id="4" name="Slide Number Placeholder 3"/>
          <p:cNvSpPr>
            <a:spLocks noGrp="1"/>
          </p:cNvSpPr>
          <p:nvPr>
            <p:ph type="sldNum" sz="quarter" idx="10"/>
          </p:nvPr>
        </p:nvSpPr>
        <p:spPr/>
        <p:txBody>
          <a:bodyPr/>
          <a:lstStyle/>
          <a:p>
            <a:fld id="{8C0D6297-ACA2-42B2-B887-C83C6ED3DBA8}" type="slidenum">
              <a:rPr lang="en-US" smtClean="0"/>
              <a:t>2</a:t>
            </a:fld>
            <a:endParaRPr lang="en-US" dirty="0"/>
          </a:p>
        </p:txBody>
      </p:sp>
    </p:spTree>
    <p:extLst>
      <p:ext uri="{BB962C8B-B14F-4D97-AF65-F5344CB8AC3E}">
        <p14:creationId xmlns:p14="http://schemas.microsoft.com/office/powerpoint/2010/main" val="889453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22</a:t>
            </a:fld>
            <a:endParaRPr lang="en-US" dirty="0"/>
          </a:p>
        </p:txBody>
      </p:sp>
    </p:spTree>
    <p:extLst>
      <p:ext uri="{BB962C8B-B14F-4D97-AF65-F5344CB8AC3E}">
        <p14:creationId xmlns:p14="http://schemas.microsoft.com/office/powerpoint/2010/main" val="302799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23</a:t>
            </a:fld>
            <a:endParaRPr lang="en-US" dirty="0"/>
          </a:p>
        </p:txBody>
      </p:sp>
    </p:spTree>
    <p:extLst>
      <p:ext uri="{BB962C8B-B14F-4D97-AF65-F5344CB8AC3E}">
        <p14:creationId xmlns:p14="http://schemas.microsoft.com/office/powerpoint/2010/main" val="189627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24</a:t>
            </a:fld>
            <a:endParaRPr lang="en-US" dirty="0"/>
          </a:p>
        </p:txBody>
      </p:sp>
    </p:spTree>
    <p:extLst>
      <p:ext uri="{BB962C8B-B14F-4D97-AF65-F5344CB8AC3E}">
        <p14:creationId xmlns:p14="http://schemas.microsoft.com/office/powerpoint/2010/main" val="224782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25</a:t>
            </a:fld>
            <a:endParaRPr lang="en-US" dirty="0"/>
          </a:p>
        </p:txBody>
      </p:sp>
    </p:spTree>
    <p:extLst>
      <p:ext uri="{BB962C8B-B14F-4D97-AF65-F5344CB8AC3E}">
        <p14:creationId xmlns:p14="http://schemas.microsoft.com/office/powerpoint/2010/main" val="234103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26</a:t>
            </a:fld>
            <a:endParaRPr lang="en-US" dirty="0"/>
          </a:p>
        </p:txBody>
      </p:sp>
    </p:spTree>
    <p:extLst>
      <p:ext uri="{BB962C8B-B14F-4D97-AF65-F5344CB8AC3E}">
        <p14:creationId xmlns:p14="http://schemas.microsoft.com/office/powerpoint/2010/main" val="330777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27</a:t>
            </a:fld>
            <a:endParaRPr lang="en-US" dirty="0"/>
          </a:p>
        </p:txBody>
      </p:sp>
    </p:spTree>
    <p:extLst>
      <p:ext uri="{BB962C8B-B14F-4D97-AF65-F5344CB8AC3E}">
        <p14:creationId xmlns:p14="http://schemas.microsoft.com/office/powerpoint/2010/main" val="4294866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28</a:t>
            </a:fld>
            <a:endParaRPr lang="en-US" dirty="0"/>
          </a:p>
        </p:txBody>
      </p:sp>
    </p:spTree>
    <p:extLst>
      <p:ext uri="{BB962C8B-B14F-4D97-AF65-F5344CB8AC3E}">
        <p14:creationId xmlns:p14="http://schemas.microsoft.com/office/powerpoint/2010/main" val="3911155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29</a:t>
            </a:fld>
            <a:endParaRPr lang="en-US" dirty="0"/>
          </a:p>
        </p:txBody>
      </p:sp>
    </p:spTree>
    <p:extLst>
      <p:ext uri="{BB962C8B-B14F-4D97-AF65-F5344CB8AC3E}">
        <p14:creationId xmlns:p14="http://schemas.microsoft.com/office/powerpoint/2010/main" val="206774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30</a:t>
            </a:fld>
            <a:endParaRPr lang="en-US" dirty="0"/>
          </a:p>
        </p:txBody>
      </p:sp>
    </p:spTree>
    <p:extLst>
      <p:ext uri="{BB962C8B-B14F-4D97-AF65-F5344CB8AC3E}">
        <p14:creationId xmlns:p14="http://schemas.microsoft.com/office/powerpoint/2010/main" val="370323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5</a:t>
            </a:fld>
            <a:endParaRPr lang="en-US" dirty="0"/>
          </a:p>
        </p:txBody>
      </p:sp>
    </p:spTree>
    <p:extLst>
      <p:ext uri="{BB962C8B-B14F-4D97-AF65-F5344CB8AC3E}">
        <p14:creationId xmlns:p14="http://schemas.microsoft.com/office/powerpoint/2010/main" val="87654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stuff we do is very cool and exciting, and since we’re all nerds here, we all find it cool and exciting.</a:t>
            </a:r>
          </a:p>
        </p:txBody>
      </p:sp>
      <p:sp>
        <p:nvSpPr>
          <p:cNvPr id="4" name="Slide Number Placeholder 3"/>
          <p:cNvSpPr>
            <a:spLocks noGrp="1"/>
          </p:cNvSpPr>
          <p:nvPr>
            <p:ph type="sldNum" sz="quarter" idx="10"/>
          </p:nvPr>
        </p:nvSpPr>
        <p:spPr/>
        <p:txBody>
          <a:bodyPr/>
          <a:lstStyle/>
          <a:p>
            <a:fld id="{8C0D6297-ACA2-42B2-B887-C83C6ED3DBA8}" type="slidenum">
              <a:rPr lang="en-US" smtClean="0"/>
              <a:pPr/>
              <a:t>6</a:t>
            </a:fld>
            <a:endParaRPr lang="en-US" dirty="0"/>
          </a:p>
        </p:txBody>
      </p:sp>
    </p:spTree>
    <p:extLst>
      <p:ext uri="{BB962C8B-B14F-4D97-AF65-F5344CB8AC3E}">
        <p14:creationId xmlns:p14="http://schemas.microsoft.com/office/powerpoint/2010/main" val="371929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7</a:t>
            </a:fld>
            <a:endParaRPr lang="en-US" dirty="0"/>
          </a:p>
        </p:txBody>
      </p:sp>
    </p:spTree>
    <p:extLst>
      <p:ext uri="{BB962C8B-B14F-4D97-AF65-F5344CB8AC3E}">
        <p14:creationId xmlns:p14="http://schemas.microsoft.com/office/powerpoint/2010/main" val="87654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speaking fear is a real thing, but the easiest way to get over it is to actually do it. It’s not as scary as you think. Most of us who you see up here presenting have at some time been nervous about giving some presentation or talking in front of a big crowd or something. There’s always a challenge – you can get through it. Just believe that you can do it, and you can do it.</a:t>
            </a:r>
          </a:p>
        </p:txBody>
      </p:sp>
      <p:sp>
        <p:nvSpPr>
          <p:cNvPr id="4" name="Slide Number Placeholder 3"/>
          <p:cNvSpPr>
            <a:spLocks noGrp="1"/>
          </p:cNvSpPr>
          <p:nvPr>
            <p:ph type="sldNum" sz="quarter" idx="5"/>
          </p:nvPr>
        </p:nvSpPr>
        <p:spPr/>
        <p:txBody>
          <a:bodyPr/>
          <a:lstStyle/>
          <a:p>
            <a:fld id="{8C0D6297-ACA2-42B2-B887-C83C6ED3DBA8}" type="slidenum">
              <a:rPr lang="en-US" smtClean="0"/>
              <a:pPr/>
              <a:t>8</a:t>
            </a:fld>
            <a:endParaRPr lang="en-US" dirty="0"/>
          </a:p>
        </p:txBody>
      </p:sp>
    </p:spTree>
    <p:extLst>
      <p:ext uri="{BB962C8B-B14F-4D97-AF65-F5344CB8AC3E}">
        <p14:creationId xmlns:p14="http://schemas.microsoft.com/office/powerpoint/2010/main" val="2830057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t>9</a:t>
            </a:fld>
            <a:endParaRPr lang="en-US" dirty="0"/>
          </a:p>
        </p:txBody>
      </p:sp>
    </p:spTree>
    <p:extLst>
      <p:ext uri="{BB962C8B-B14F-4D97-AF65-F5344CB8AC3E}">
        <p14:creationId xmlns:p14="http://schemas.microsoft.com/office/powerpoint/2010/main" val="149556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(2/22/18 20:14) -----</a:t>
            </a:r>
          </a:p>
          <a:p>
            <a:r>
              <a:rPr lang="en-US"/>
              <a:t>Go to the info file in the module already up - midcamp_migrate_pdf.info.yml</a:t>
            </a:r>
          </a:p>
        </p:txBody>
      </p:sp>
      <p:sp>
        <p:nvSpPr>
          <p:cNvPr id="4" name="Slide Number Placeholder 3"/>
          <p:cNvSpPr>
            <a:spLocks noGrp="1"/>
          </p:cNvSpPr>
          <p:nvPr>
            <p:ph type="sldNum" sz="quarter" idx="10"/>
          </p:nvPr>
        </p:nvSpPr>
        <p:spPr/>
        <p:txBody>
          <a:bodyPr/>
          <a:lstStyle/>
          <a:p>
            <a:fld id="{8C0D6297-ACA2-42B2-B887-C83C6ED3DBA8}" type="slidenum">
              <a:rPr lang="en-US" smtClean="0"/>
              <a:pPr/>
              <a:t>10</a:t>
            </a:fld>
            <a:endParaRPr lang="en-US" dirty="0"/>
          </a:p>
        </p:txBody>
      </p:sp>
    </p:spTree>
    <p:extLst>
      <p:ext uri="{BB962C8B-B14F-4D97-AF65-F5344CB8AC3E}">
        <p14:creationId xmlns:p14="http://schemas.microsoft.com/office/powerpoint/2010/main" val="47561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D6297-ACA2-42B2-B887-C83C6ED3DBA8}" type="slidenum">
              <a:rPr lang="en-US" smtClean="0"/>
              <a:pPr/>
              <a:t>11</a:t>
            </a:fld>
            <a:endParaRPr lang="en-US" dirty="0"/>
          </a:p>
        </p:txBody>
      </p:sp>
    </p:spTree>
    <p:extLst>
      <p:ext uri="{BB962C8B-B14F-4D97-AF65-F5344CB8AC3E}">
        <p14:creationId xmlns:p14="http://schemas.microsoft.com/office/powerpoint/2010/main" val="3790508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T Full Logo">
    <p:spTree>
      <p:nvGrpSpPr>
        <p:cNvPr id="1" name=""/>
        <p:cNvGrpSpPr/>
        <p:nvPr/>
      </p:nvGrpSpPr>
      <p:grpSpPr>
        <a:xfrm>
          <a:off x="0" y="0"/>
          <a:ext cx="0" cy="0"/>
          <a:chOff x="0" y="0"/>
          <a:chExt cx="0" cy="0"/>
        </a:xfrm>
      </p:grpSpPr>
      <p:pic>
        <p:nvPicPr>
          <p:cNvPr id="3" name="Picture 2" descr="BT_Primary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1413" y="742950"/>
            <a:ext cx="3561174" cy="3200400"/>
          </a:xfrm>
          <a:prstGeom prst="rect">
            <a:avLst/>
          </a:prstGeom>
        </p:spPr>
      </p:pic>
    </p:spTree>
    <p:extLst>
      <p:ext uri="{BB962C8B-B14F-4D97-AF65-F5344CB8AC3E}">
        <p14:creationId xmlns:p14="http://schemas.microsoft.com/office/powerpoint/2010/main" val="20484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Rectangle 4"/>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2" name="Title 1"/>
          <p:cNvSpPr>
            <a:spLocks noGrp="1"/>
          </p:cNvSpPr>
          <p:nvPr>
            <p:ph type="title"/>
          </p:nvPr>
        </p:nvSpPr>
        <p:spPr>
          <a:xfrm>
            <a:off x="457200" y="76200"/>
            <a:ext cx="8229600" cy="742950"/>
          </a:xfrm>
          <a:prstGeom prst="rect">
            <a:avLst/>
          </a:prstGeom>
        </p:spPr>
        <p:txBody>
          <a:bodyPr vert="horz"/>
          <a:lstStyle>
            <a:lvl1pPr>
              <a:defRPr lang="en-US" sz="3200" kern="1200" cap="all" dirty="0">
                <a:solidFill>
                  <a:srgbClr val="13538B"/>
                </a:solidFill>
                <a:latin typeface="Franklin Gothic Medium"/>
                <a:ea typeface="+mj-ea"/>
                <a:cs typeface="Franklin Gothic Medium"/>
              </a:defRPr>
            </a:lvl1pPr>
          </a:lstStyle>
          <a:p>
            <a:r>
              <a:rPr lang="en-US" dirty="0"/>
              <a:t>Click to edit Master title style</a:t>
            </a:r>
          </a:p>
        </p:txBody>
      </p:sp>
      <p:sp>
        <p:nvSpPr>
          <p:cNvPr id="3" name="Footer Placeholder 2"/>
          <p:cNvSpPr>
            <a:spLocks noGrp="1"/>
          </p:cNvSpPr>
          <p:nvPr>
            <p:ph type="ftr" sz="quarter" idx="10"/>
          </p:nvPr>
        </p:nvSpPr>
        <p:spPr>
          <a:xfrm>
            <a:off x="914400" y="4767263"/>
            <a:ext cx="7086600" cy="274637"/>
          </a:xfrm>
          <a:prstGeom prst="rect">
            <a:avLst/>
          </a:prstGeom>
        </p:spPr>
        <p:txBody>
          <a:bodyPr/>
          <a:lstStyle/>
          <a:p>
            <a:endParaRPr lang="en-US" dirty="0"/>
          </a:p>
        </p:txBody>
      </p:sp>
      <p:sp>
        <p:nvSpPr>
          <p:cNvPr id="4" name="Slide Number Placeholder 3"/>
          <p:cNvSpPr>
            <a:spLocks noGrp="1"/>
          </p:cNvSpPr>
          <p:nvPr>
            <p:ph type="sldNum" sz="quarter" idx="11"/>
          </p:nvPr>
        </p:nvSpPr>
        <p:spPr>
          <a:xfrm>
            <a:off x="8229600" y="4767263"/>
            <a:ext cx="685800" cy="274637"/>
          </a:xfrm>
          <a:prstGeom prst="rect">
            <a:avLst/>
          </a:prstGeom>
        </p:spPr>
        <p:txBody>
          <a:bodyPr/>
          <a:lstStyle/>
          <a:p>
            <a:fld id="{8C643806-CA3A-2345-86A9-8492AD97AE76}" type="slidenum">
              <a:rPr lang="en-US" smtClean="0"/>
              <a:pPr/>
              <a:t>‹#›</a:t>
            </a:fld>
            <a:endParaRPr lang="en-US" dirty="0"/>
          </a:p>
        </p:txBody>
      </p:sp>
      <p:sp>
        <p:nvSpPr>
          <p:cNvPr id="8" name="Text Placeholder 13"/>
          <p:cNvSpPr>
            <a:spLocks noGrp="1"/>
          </p:cNvSpPr>
          <p:nvPr>
            <p:ph type="body" sz="quarter" idx="12"/>
          </p:nvPr>
        </p:nvSpPr>
        <p:spPr>
          <a:xfrm>
            <a:off x="457200" y="1352550"/>
            <a:ext cx="8229600" cy="2819400"/>
          </a:xfrm>
          <a:prstGeom prst="rect">
            <a:avLst/>
          </a:prstGeom>
        </p:spPr>
        <p:txBody>
          <a:bodyPr vert="horz"/>
          <a:lstStyle>
            <a:lvl1pPr marL="0" indent="0" algn="ctr">
              <a:buFont typeface="+mj-lt"/>
              <a:buNone/>
              <a:defRPr sz="1600" b="0">
                <a:solidFill>
                  <a:schemeClr val="tx1">
                    <a:lumMod val="65000"/>
                    <a:lumOff val="35000"/>
                  </a:schemeClr>
                </a:solidFill>
                <a:latin typeface="Franklin Gothic Book"/>
                <a:cs typeface="Franklin Gothic Book"/>
              </a:defRPr>
            </a:lvl1pPr>
            <a:lvl2pPr marL="457200" indent="0">
              <a:buFont typeface="+mj-lt"/>
              <a:buNone/>
              <a:defRPr>
                <a:solidFill>
                  <a:schemeClr val="tx1">
                    <a:lumMod val="65000"/>
                    <a:lumOff val="35000"/>
                  </a:schemeClr>
                </a:solidFill>
              </a:defRPr>
            </a:lvl2pPr>
            <a:lvl3pPr marL="914400" indent="0">
              <a:buFont typeface="+mj-lt"/>
              <a:buNone/>
              <a:defRPr>
                <a:solidFill>
                  <a:schemeClr val="tx1">
                    <a:lumMod val="65000"/>
                    <a:lumOff val="35000"/>
                  </a:schemeClr>
                </a:solidFill>
              </a:defRPr>
            </a:lvl3pPr>
            <a:lvl4pPr marL="1371600" indent="0">
              <a:buFont typeface="+mj-lt"/>
              <a:buNone/>
              <a:defRPr>
                <a:solidFill>
                  <a:schemeClr val="tx1">
                    <a:lumMod val="65000"/>
                    <a:lumOff val="35000"/>
                  </a:schemeClr>
                </a:solidFill>
              </a:defRPr>
            </a:lvl4pPr>
            <a:lvl5pPr marL="1828800" indent="0">
              <a:buFont typeface="+mj-lt"/>
              <a:buNone/>
              <a:defRPr>
                <a:solidFill>
                  <a:schemeClr val="tx1">
                    <a:lumMod val="65000"/>
                    <a:lumOff val="35000"/>
                  </a:schemeClr>
                </a:solidFill>
              </a:defRPr>
            </a:lvl5pPr>
          </a:lstStyle>
          <a:p>
            <a:pPr lvl="0"/>
            <a:endParaRPr lang="en-US" dirty="0"/>
          </a:p>
        </p:txBody>
      </p:sp>
    </p:spTree>
    <p:extLst>
      <p:ext uri="{BB962C8B-B14F-4D97-AF65-F5344CB8AC3E}">
        <p14:creationId xmlns:p14="http://schemas.microsoft.com/office/powerpoint/2010/main" val="3103834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914400" y="4767263"/>
            <a:ext cx="7086600" cy="274637"/>
          </a:xfrm>
          <a:prstGeom prst="rect">
            <a:avLst/>
          </a:prstGeom>
        </p:spPr>
        <p:txBody>
          <a:bodyPr/>
          <a:lstStyle/>
          <a:p>
            <a:endParaRPr lang="en-US" dirty="0"/>
          </a:p>
        </p:txBody>
      </p:sp>
      <p:sp>
        <p:nvSpPr>
          <p:cNvPr id="4" name="Slide Number Placeholder 3"/>
          <p:cNvSpPr>
            <a:spLocks noGrp="1"/>
          </p:cNvSpPr>
          <p:nvPr>
            <p:ph type="sldNum" sz="quarter" idx="11"/>
          </p:nvPr>
        </p:nvSpPr>
        <p:spPr>
          <a:xfrm>
            <a:off x="8229600" y="4767263"/>
            <a:ext cx="685800" cy="274637"/>
          </a:xfrm>
          <a:prstGeom prst="rect">
            <a:avLst/>
          </a:prstGeom>
        </p:spPr>
        <p:txBody>
          <a:bodyPr/>
          <a:lstStyle/>
          <a:p>
            <a:fld id="{8C643806-CA3A-2345-86A9-8492AD97AE76}" type="slidenum">
              <a:rPr lang="en-US" smtClean="0"/>
              <a:pPr/>
              <a:t>‹#›</a:t>
            </a:fld>
            <a:endParaRPr lang="en-US" dirty="0"/>
          </a:p>
        </p:txBody>
      </p:sp>
      <p:sp>
        <p:nvSpPr>
          <p:cNvPr id="6" name="Rectangle 5"/>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8" name="Text Placeholder 13"/>
          <p:cNvSpPr>
            <a:spLocks noGrp="1"/>
          </p:cNvSpPr>
          <p:nvPr>
            <p:ph type="body" sz="quarter" idx="12"/>
          </p:nvPr>
        </p:nvSpPr>
        <p:spPr>
          <a:xfrm>
            <a:off x="304800" y="1352550"/>
            <a:ext cx="4800600" cy="2819400"/>
          </a:xfrm>
          <a:prstGeom prst="rect">
            <a:avLst/>
          </a:prstGeom>
        </p:spPr>
        <p:txBody>
          <a:bodyPr vert="horz"/>
          <a:lstStyle>
            <a:lvl1pPr marL="342900" indent="-342900">
              <a:buFont typeface="+mj-lt"/>
              <a:buAutoNum type="arabicPeriod"/>
              <a:defRPr sz="1600" b="0">
                <a:solidFill>
                  <a:schemeClr val="tx1">
                    <a:lumMod val="65000"/>
                    <a:lumOff val="35000"/>
                  </a:schemeClr>
                </a:solidFill>
                <a:latin typeface="Franklin Gothic Book"/>
                <a:cs typeface="Franklin Gothic Book"/>
              </a:defRPr>
            </a:lvl1pPr>
            <a:lvl2pPr marL="457200" indent="0">
              <a:buFont typeface="+mj-lt"/>
              <a:buNone/>
              <a:defRPr>
                <a:solidFill>
                  <a:schemeClr val="tx1">
                    <a:lumMod val="65000"/>
                    <a:lumOff val="35000"/>
                  </a:schemeClr>
                </a:solidFill>
              </a:defRPr>
            </a:lvl2pPr>
            <a:lvl3pPr marL="914400" indent="0">
              <a:buFont typeface="+mj-lt"/>
              <a:buNone/>
              <a:defRPr>
                <a:solidFill>
                  <a:schemeClr val="tx1">
                    <a:lumMod val="65000"/>
                    <a:lumOff val="35000"/>
                  </a:schemeClr>
                </a:solidFill>
              </a:defRPr>
            </a:lvl3pPr>
            <a:lvl4pPr marL="1371600" indent="0">
              <a:buFont typeface="+mj-lt"/>
              <a:buNone/>
              <a:defRPr>
                <a:solidFill>
                  <a:schemeClr val="tx1">
                    <a:lumMod val="65000"/>
                    <a:lumOff val="35000"/>
                  </a:schemeClr>
                </a:solidFill>
              </a:defRPr>
            </a:lvl4pPr>
            <a:lvl5pPr marL="1828800" indent="0">
              <a:buFont typeface="+mj-lt"/>
              <a:buNone/>
              <a:defRPr>
                <a:solidFill>
                  <a:schemeClr val="tx1">
                    <a:lumMod val="65000"/>
                    <a:lumOff val="35000"/>
                  </a:schemeClr>
                </a:solidFill>
              </a:defRPr>
            </a:lvl5pPr>
          </a:lstStyle>
          <a:p>
            <a:pPr lvl="0"/>
            <a:r>
              <a:rPr lang="en-US" dirty="0"/>
              <a:t>Click to edit Master text styles</a:t>
            </a:r>
          </a:p>
          <a:p>
            <a:pPr lvl="0"/>
            <a:r>
              <a:rPr lang="en-US" dirty="0"/>
              <a:t>Second</a:t>
            </a:r>
          </a:p>
          <a:p>
            <a:pPr lvl="0"/>
            <a:r>
              <a:rPr lang="en-US" dirty="0"/>
              <a:t>Third</a:t>
            </a:r>
          </a:p>
          <a:p>
            <a:pPr lvl="0"/>
            <a:r>
              <a:rPr lang="en-US" dirty="0"/>
              <a:t>Fourth</a:t>
            </a:r>
          </a:p>
          <a:p>
            <a:pPr lvl="0"/>
            <a:r>
              <a:rPr lang="en-US" dirty="0"/>
              <a:t>Fifth</a:t>
            </a:r>
          </a:p>
        </p:txBody>
      </p:sp>
      <p:sp>
        <p:nvSpPr>
          <p:cNvPr id="9" name="Title 9"/>
          <p:cNvSpPr>
            <a:spLocks noGrp="1"/>
          </p:cNvSpPr>
          <p:nvPr>
            <p:ph type="title"/>
          </p:nvPr>
        </p:nvSpPr>
        <p:spPr>
          <a:xfrm>
            <a:off x="228600" y="-19050"/>
            <a:ext cx="8229600" cy="819150"/>
          </a:xfrm>
          <a:prstGeom prst="rect">
            <a:avLst/>
          </a:prstGeom>
        </p:spPr>
        <p:txBody>
          <a:bodyPr anchor="ctr"/>
          <a:lstStyle>
            <a:lvl1pPr algn="l">
              <a:defRPr lang="en-US" sz="3200" cap="all" dirty="0">
                <a:solidFill>
                  <a:srgbClr val="13538B"/>
                </a:solidFill>
                <a:latin typeface="Franklin Gothic Medium"/>
                <a:ea typeface="+mj-ea"/>
                <a:cs typeface="Franklin Gothic Medium"/>
              </a:defRPr>
            </a:lvl1pPr>
          </a:lstStyle>
          <a:p>
            <a:pPr marL="0" lvl="0" algn="l"/>
            <a:r>
              <a:rPr lang="en-US" dirty="0"/>
              <a:t>Click to edit Master title style</a:t>
            </a:r>
          </a:p>
        </p:txBody>
      </p:sp>
    </p:spTree>
    <p:extLst>
      <p:ext uri="{BB962C8B-B14F-4D97-AF65-F5344CB8AC3E}">
        <p14:creationId xmlns:p14="http://schemas.microsoft.com/office/powerpoint/2010/main" val="248633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5" name="Rectangle 4"/>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2" name="Title 1"/>
          <p:cNvSpPr>
            <a:spLocks noGrp="1"/>
          </p:cNvSpPr>
          <p:nvPr>
            <p:ph type="title"/>
          </p:nvPr>
        </p:nvSpPr>
        <p:spPr>
          <a:xfrm>
            <a:off x="228600" y="114300"/>
            <a:ext cx="8229600" cy="857250"/>
          </a:xfrm>
          <a:prstGeom prst="rect">
            <a:avLst/>
          </a:prstGeom>
        </p:spPr>
        <p:txBody>
          <a:bodyPr vert="horz"/>
          <a:lstStyle>
            <a:lvl1pPr algn="l">
              <a:defRPr lang="en-US" sz="3200" kern="1200" cap="all" dirty="0">
                <a:solidFill>
                  <a:srgbClr val="13538B"/>
                </a:solidFill>
                <a:latin typeface="Franklin Gothic Medium"/>
                <a:ea typeface="+mj-ea"/>
                <a:cs typeface="Franklin Gothic Medium"/>
              </a:defRPr>
            </a:lvl1pPr>
          </a:lstStyle>
          <a:p>
            <a:r>
              <a:rPr lang="en-US" dirty="0"/>
              <a:t>Click to edit Master title style</a:t>
            </a:r>
          </a:p>
        </p:txBody>
      </p:sp>
      <p:sp>
        <p:nvSpPr>
          <p:cNvPr id="3" name="Footer Placeholder 2"/>
          <p:cNvSpPr>
            <a:spLocks noGrp="1"/>
          </p:cNvSpPr>
          <p:nvPr>
            <p:ph type="ftr" sz="quarter" idx="10"/>
          </p:nvPr>
        </p:nvSpPr>
        <p:spPr>
          <a:xfrm>
            <a:off x="914400" y="4767263"/>
            <a:ext cx="7086600" cy="274637"/>
          </a:xfrm>
          <a:prstGeom prst="rect">
            <a:avLst/>
          </a:prstGeom>
        </p:spPr>
        <p:txBody>
          <a:bodyPr/>
          <a:lstStyle/>
          <a:p>
            <a:endParaRPr lang="en-US" dirty="0"/>
          </a:p>
        </p:txBody>
      </p:sp>
      <p:sp>
        <p:nvSpPr>
          <p:cNvPr id="4" name="Slide Number Placeholder 3"/>
          <p:cNvSpPr>
            <a:spLocks noGrp="1"/>
          </p:cNvSpPr>
          <p:nvPr>
            <p:ph type="sldNum" sz="quarter" idx="11"/>
          </p:nvPr>
        </p:nvSpPr>
        <p:spPr>
          <a:xfrm>
            <a:off x="8229600" y="4767263"/>
            <a:ext cx="685800" cy="274637"/>
          </a:xfrm>
          <a:prstGeom prst="rect">
            <a:avLst/>
          </a:prstGeom>
        </p:spPr>
        <p:txBody>
          <a:bodyPr/>
          <a:lstStyle/>
          <a:p>
            <a:fld id="{8C643806-CA3A-2345-86A9-8492AD97AE76}" type="slidenum">
              <a:rPr lang="en-US" smtClean="0"/>
              <a:pPr/>
              <a:t>‹#›</a:t>
            </a:fld>
            <a:endParaRPr lang="en-US" dirty="0"/>
          </a:p>
        </p:txBody>
      </p:sp>
      <p:sp>
        <p:nvSpPr>
          <p:cNvPr id="7" name="Text Placeholder 2"/>
          <p:cNvSpPr>
            <a:spLocks noGrp="1"/>
          </p:cNvSpPr>
          <p:nvPr>
            <p:ph type="body" sz="quarter" idx="13"/>
          </p:nvPr>
        </p:nvSpPr>
        <p:spPr>
          <a:xfrm>
            <a:off x="304800" y="1219200"/>
            <a:ext cx="7010400" cy="3028950"/>
          </a:xfrm>
          <a:prstGeom prst="rect">
            <a:avLst/>
          </a:prstGeom>
        </p:spPr>
        <p:txBody>
          <a:bodyPr/>
          <a:lstStyle>
            <a:lvl1pPr marL="0" marR="0" indent="0" algn="l" defTabSz="914400" rtl="0" eaLnBrk="1" fontAlgn="auto" latinLnBrk="0" hangingPunct="1">
              <a:lnSpc>
                <a:spcPct val="150000"/>
              </a:lnSpc>
              <a:spcBef>
                <a:spcPct val="20000"/>
              </a:spcBef>
              <a:spcAft>
                <a:spcPts val="0"/>
              </a:spcAft>
              <a:buClrTx/>
              <a:buSzTx/>
              <a:buFont typeface="Arial" pitchFamily="34" charset="0"/>
              <a:buNone/>
              <a:tabLst/>
              <a:defRPr sz="1800">
                <a:solidFill>
                  <a:schemeClr val="tx1">
                    <a:lumMod val="65000"/>
                    <a:lumOff val="35000"/>
                  </a:schemeClr>
                </a:solidFill>
                <a:latin typeface="Franklin Gothic Book"/>
                <a:cs typeface="Franklin Gothic Book"/>
              </a:defRPr>
            </a:lvl1pPr>
            <a:lvl2pPr marL="742950" indent="-285750">
              <a:buFont typeface="Arial"/>
              <a:buChar char="•"/>
              <a:defRPr sz="1600">
                <a:solidFill>
                  <a:schemeClr val="tx1">
                    <a:lumMod val="65000"/>
                    <a:lumOff val="35000"/>
                  </a:schemeClr>
                </a:solidFill>
                <a:latin typeface="Franklin Gothic Book"/>
                <a:cs typeface="Franklin Gothic Book"/>
              </a:defRPr>
            </a:lvl2pPr>
            <a:lvl3pPr marL="1143000" indent="-228600">
              <a:buFont typeface="Lucida Grande"/>
              <a:buChar char="›"/>
              <a:defRPr sz="1400" i="0">
                <a:solidFill>
                  <a:schemeClr val="tx1">
                    <a:lumMod val="65000"/>
                    <a:lumOff val="35000"/>
                  </a:schemeClr>
                </a:solidFill>
                <a:latin typeface="Franklin Gothic Book"/>
                <a:cs typeface="Franklin Gothic Book"/>
              </a:defRPr>
            </a:lvl3pPr>
            <a:lvl4pPr marL="1600200" indent="-228600">
              <a:buFont typeface="Arial"/>
              <a:buChar char="•"/>
              <a:defRPr sz="1200">
                <a:solidFill>
                  <a:schemeClr val="tx1">
                    <a:lumMod val="65000"/>
                    <a:lumOff val="35000"/>
                  </a:schemeClr>
                </a:solidFill>
                <a:latin typeface="Franklin Gothic Book"/>
                <a:cs typeface="Franklin Gothic Book"/>
              </a:defRPr>
            </a:lvl4pPr>
            <a:lvl5pPr marL="2057400" indent="-228600">
              <a:buFont typeface="Lucida Grande"/>
              <a:buChar char="›"/>
              <a:defRPr sz="1100">
                <a:solidFill>
                  <a:schemeClr val="tx1">
                    <a:lumMod val="65000"/>
                    <a:lumOff val="35000"/>
                  </a:schemeClr>
                </a:solidFill>
                <a:latin typeface="Franklin Gothic Book"/>
                <a:cs typeface="Franklin Gothic Book"/>
              </a:defRPr>
            </a:lvl5pPr>
            <a:lvl6pPr marL="2514600" indent="-228600">
              <a:buFont typeface="Lucida Grande"/>
              <a:buChar char="»"/>
              <a:defRPr i="1">
                <a:latin typeface="Times"/>
                <a:cs typeface="Times"/>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1356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Rectangle 4"/>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2" name="Title 1"/>
          <p:cNvSpPr>
            <a:spLocks noGrp="1"/>
          </p:cNvSpPr>
          <p:nvPr>
            <p:ph type="title"/>
          </p:nvPr>
        </p:nvSpPr>
        <p:spPr>
          <a:xfrm>
            <a:off x="457200" y="76200"/>
            <a:ext cx="8229600" cy="742950"/>
          </a:xfrm>
          <a:prstGeom prst="rect">
            <a:avLst/>
          </a:prstGeom>
        </p:spPr>
        <p:txBody>
          <a:bodyPr vert="horz"/>
          <a:lstStyle>
            <a:lvl1pPr>
              <a:defRPr lang="en-US" sz="3200" kern="1200" cap="all" dirty="0">
                <a:solidFill>
                  <a:srgbClr val="13538B"/>
                </a:solidFill>
                <a:latin typeface="Franklin Gothic Medium"/>
                <a:ea typeface="+mj-ea"/>
                <a:cs typeface="Franklin Gothic Medium"/>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C643806-CA3A-2345-86A9-8492AD97AE76}" type="slidenum">
              <a:rPr lang="en-US" smtClean="0"/>
              <a:pPr/>
              <a:t>‹#›</a:t>
            </a:fld>
            <a:endParaRPr lang="en-US" dirty="0"/>
          </a:p>
        </p:txBody>
      </p:sp>
      <p:sp>
        <p:nvSpPr>
          <p:cNvPr id="8" name="Text Placeholder 13"/>
          <p:cNvSpPr>
            <a:spLocks noGrp="1"/>
          </p:cNvSpPr>
          <p:nvPr>
            <p:ph type="body" sz="quarter" idx="12"/>
          </p:nvPr>
        </p:nvSpPr>
        <p:spPr>
          <a:xfrm>
            <a:off x="457200" y="1352550"/>
            <a:ext cx="8229600" cy="2819400"/>
          </a:xfrm>
          <a:prstGeom prst="rect">
            <a:avLst/>
          </a:prstGeom>
        </p:spPr>
        <p:txBody>
          <a:bodyPr vert="horz"/>
          <a:lstStyle>
            <a:lvl1pPr marL="0" indent="0" algn="ctr">
              <a:buFont typeface="+mj-lt"/>
              <a:buNone/>
              <a:defRPr sz="1600" b="0">
                <a:solidFill>
                  <a:schemeClr val="tx1">
                    <a:lumMod val="65000"/>
                    <a:lumOff val="35000"/>
                  </a:schemeClr>
                </a:solidFill>
                <a:latin typeface="Franklin Gothic Book"/>
                <a:cs typeface="Franklin Gothic Book"/>
              </a:defRPr>
            </a:lvl1pPr>
            <a:lvl2pPr marL="457200" indent="0">
              <a:buFont typeface="+mj-lt"/>
              <a:buNone/>
              <a:defRPr>
                <a:solidFill>
                  <a:schemeClr val="tx1">
                    <a:lumMod val="65000"/>
                    <a:lumOff val="35000"/>
                  </a:schemeClr>
                </a:solidFill>
              </a:defRPr>
            </a:lvl2pPr>
            <a:lvl3pPr marL="914400" indent="0">
              <a:buFont typeface="+mj-lt"/>
              <a:buNone/>
              <a:defRPr>
                <a:solidFill>
                  <a:schemeClr val="tx1">
                    <a:lumMod val="65000"/>
                    <a:lumOff val="35000"/>
                  </a:schemeClr>
                </a:solidFill>
              </a:defRPr>
            </a:lvl3pPr>
            <a:lvl4pPr marL="1371600" indent="0">
              <a:buFont typeface="+mj-lt"/>
              <a:buNone/>
              <a:defRPr>
                <a:solidFill>
                  <a:schemeClr val="tx1">
                    <a:lumMod val="65000"/>
                    <a:lumOff val="35000"/>
                  </a:schemeClr>
                </a:solidFill>
              </a:defRPr>
            </a:lvl4pPr>
            <a:lvl5pPr marL="1828800" indent="0">
              <a:buFont typeface="+mj-lt"/>
              <a:buNone/>
              <a:defRPr>
                <a:solidFill>
                  <a:schemeClr val="tx1">
                    <a:lumMod val="65000"/>
                    <a:lumOff val="35000"/>
                  </a:schemeClr>
                </a:solidFill>
              </a:defRPr>
            </a:lvl5pPr>
          </a:lstStyle>
          <a:p>
            <a:pPr lvl="0"/>
            <a:endParaRPr lang="en-US" dirty="0"/>
          </a:p>
        </p:txBody>
      </p:sp>
    </p:spTree>
    <p:extLst>
      <p:ext uri="{BB962C8B-B14F-4D97-AF65-F5344CB8AC3E}">
        <p14:creationId xmlns:p14="http://schemas.microsoft.com/office/powerpoint/2010/main" val="247510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C643806-CA3A-2345-86A9-8492AD97AE76}" type="slidenum">
              <a:rPr lang="en-US" smtClean="0"/>
              <a:pPr/>
              <a:t>‹#›</a:t>
            </a:fld>
            <a:endParaRPr lang="en-US" dirty="0"/>
          </a:p>
        </p:txBody>
      </p:sp>
      <p:sp>
        <p:nvSpPr>
          <p:cNvPr id="6" name="Rectangle 5"/>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8" name="Text Placeholder 13"/>
          <p:cNvSpPr>
            <a:spLocks noGrp="1"/>
          </p:cNvSpPr>
          <p:nvPr>
            <p:ph type="body" sz="quarter" idx="12"/>
          </p:nvPr>
        </p:nvSpPr>
        <p:spPr>
          <a:xfrm>
            <a:off x="304800" y="1352550"/>
            <a:ext cx="4800600" cy="2819400"/>
          </a:xfrm>
          <a:prstGeom prst="rect">
            <a:avLst/>
          </a:prstGeom>
        </p:spPr>
        <p:txBody>
          <a:bodyPr vert="horz"/>
          <a:lstStyle>
            <a:lvl1pPr marL="342900" indent="-342900">
              <a:buFont typeface="+mj-lt"/>
              <a:buAutoNum type="arabicPeriod"/>
              <a:defRPr sz="1600" b="0">
                <a:solidFill>
                  <a:schemeClr val="tx1">
                    <a:lumMod val="65000"/>
                    <a:lumOff val="35000"/>
                  </a:schemeClr>
                </a:solidFill>
                <a:latin typeface="Franklin Gothic Book"/>
                <a:cs typeface="Franklin Gothic Book"/>
              </a:defRPr>
            </a:lvl1pPr>
            <a:lvl2pPr marL="457200" indent="0">
              <a:buFont typeface="+mj-lt"/>
              <a:buNone/>
              <a:defRPr>
                <a:solidFill>
                  <a:schemeClr val="tx1">
                    <a:lumMod val="65000"/>
                    <a:lumOff val="35000"/>
                  </a:schemeClr>
                </a:solidFill>
              </a:defRPr>
            </a:lvl2pPr>
            <a:lvl3pPr marL="914400" indent="0">
              <a:buFont typeface="+mj-lt"/>
              <a:buNone/>
              <a:defRPr>
                <a:solidFill>
                  <a:schemeClr val="tx1">
                    <a:lumMod val="65000"/>
                    <a:lumOff val="35000"/>
                  </a:schemeClr>
                </a:solidFill>
              </a:defRPr>
            </a:lvl3pPr>
            <a:lvl4pPr marL="1371600" indent="0">
              <a:buFont typeface="+mj-lt"/>
              <a:buNone/>
              <a:defRPr>
                <a:solidFill>
                  <a:schemeClr val="tx1">
                    <a:lumMod val="65000"/>
                    <a:lumOff val="35000"/>
                  </a:schemeClr>
                </a:solidFill>
              </a:defRPr>
            </a:lvl4pPr>
            <a:lvl5pPr marL="1828800" indent="0">
              <a:buFont typeface="+mj-lt"/>
              <a:buNone/>
              <a:defRPr>
                <a:solidFill>
                  <a:schemeClr val="tx1">
                    <a:lumMod val="65000"/>
                    <a:lumOff val="35000"/>
                  </a:schemeClr>
                </a:solidFill>
              </a:defRPr>
            </a:lvl5pPr>
          </a:lstStyle>
          <a:p>
            <a:pPr lvl="0"/>
            <a:r>
              <a:rPr lang="en-US" dirty="0"/>
              <a:t>Click to edit Master text styles</a:t>
            </a:r>
          </a:p>
          <a:p>
            <a:pPr lvl="0"/>
            <a:r>
              <a:rPr lang="en-US" dirty="0"/>
              <a:t>Second</a:t>
            </a:r>
          </a:p>
          <a:p>
            <a:pPr lvl="0"/>
            <a:r>
              <a:rPr lang="en-US" dirty="0"/>
              <a:t>Third</a:t>
            </a:r>
          </a:p>
          <a:p>
            <a:pPr lvl="0"/>
            <a:r>
              <a:rPr lang="en-US" dirty="0"/>
              <a:t>Fourth</a:t>
            </a:r>
          </a:p>
          <a:p>
            <a:pPr lvl="0"/>
            <a:r>
              <a:rPr lang="en-US" dirty="0"/>
              <a:t>Fifth</a:t>
            </a:r>
          </a:p>
        </p:txBody>
      </p:sp>
      <p:sp>
        <p:nvSpPr>
          <p:cNvPr id="9" name="Title 9"/>
          <p:cNvSpPr>
            <a:spLocks noGrp="1"/>
          </p:cNvSpPr>
          <p:nvPr>
            <p:ph type="title"/>
          </p:nvPr>
        </p:nvSpPr>
        <p:spPr>
          <a:xfrm>
            <a:off x="228600" y="-19050"/>
            <a:ext cx="8229600" cy="819150"/>
          </a:xfrm>
          <a:prstGeom prst="rect">
            <a:avLst/>
          </a:prstGeom>
        </p:spPr>
        <p:txBody>
          <a:bodyPr anchor="ctr"/>
          <a:lstStyle>
            <a:lvl1pPr algn="l">
              <a:defRPr lang="en-US" sz="3200" cap="all" dirty="0">
                <a:solidFill>
                  <a:srgbClr val="13538B"/>
                </a:solidFill>
                <a:latin typeface="Franklin Gothic Medium"/>
                <a:ea typeface="+mj-ea"/>
                <a:cs typeface="Franklin Gothic Medium"/>
              </a:defRPr>
            </a:lvl1pPr>
          </a:lstStyle>
          <a:p>
            <a:pPr marL="0" lvl="0" algn="l"/>
            <a:r>
              <a:rPr lang="en-US" dirty="0"/>
              <a:t>Click to edit Master title style</a:t>
            </a:r>
          </a:p>
        </p:txBody>
      </p:sp>
    </p:spTree>
    <p:extLst>
      <p:ext uri="{BB962C8B-B14F-4D97-AF65-F5344CB8AC3E}">
        <p14:creationId xmlns:p14="http://schemas.microsoft.com/office/powerpoint/2010/main" val="4232375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Rectangle 4"/>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2" name="Title 1"/>
          <p:cNvSpPr>
            <a:spLocks noGrp="1"/>
          </p:cNvSpPr>
          <p:nvPr>
            <p:ph type="title"/>
          </p:nvPr>
        </p:nvSpPr>
        <p:spPr>
          <a:xfrm>
            <a:off x="228600" y="114300"/>
            <a:ext cx="8229600" cy="857250"/>
          </a:xfrm>
          <a:prstGeom prst="rect">
            <a:avLst/>
          </a:prstGeom>
        </p:spPr>
        <p:txBody>
          <a:bodyPr vert="horz"/>
          <a:lstStyle>
            <a:lvl1pPr algn="l">
              <a:defRPr lang="en-US" sz="3200" kern="1200" cap="all" dirty="0">
                <a:solidFill>
                  <a:srgbClr val="13538B"/>
                </a:solidFill>
                <a:latin typeface="Franklin Gothic Medium"/>
                <a:ea typeface="+mj-ea"/>
                <a:cs typeface="Franklin Gothic Medium"/>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C643806-CA3A-2345-86A9-8492AD97AE76}" type="slidenum">
              <a:rPr lang="en-US" smtClean="0"/>
              <a:pPr/>
              <a:t>‹#›</a:t>
            </a:fld>
            <a:endParaRPr lang="en-US" dirty="0"/>
          </a:p>
        </p:txBody>
      </p:sp>
      <p:sp>
        <p:nvSpPr>
          <p:cNvPr id="7" name="Text Placeholder 2"/>
          <p:cNvSpPr>
            <a:spLocks noGrp="1"/>
          </p:cNvSpPr>
          <p:nvPr>
            <p:ph type="body" sz="quarter" idx="13"/>
          </p:nvPr>
        </p:nvSpPr>
        <p:spPr>
          <a:xfrm>
            <a:off x="304800" y="1219200"/>
            <a:ext cx="7010400" cy="3028950"/>
          </a:xfrm>
          <a:prstGeom prst="rect">
            <a:avLst/>
          </a:prstGeom>
        </p:spPr>
        <p:txBody>
          <a:bodyPr/>
          <a:lstStyle>
            <a:lvl1pPr marL="0" marR="0" indent="0" algn="l" defTabSz="914400" rtl="0" eaLnBrk="1" fontAlgn="auto" latinLnBrk="0" hangingPunct="1">
              <a:lnSpc>
                <a:spcPct val="150000"/>
              </a:lnSpc>
              <a:spcBef>
                <a:spcPct val="20000"/>
              </a:spcBef>
              <a:spcAft>
                <a:spcPts val="0"/>
              </a:spcAft>
              <a:buClrTx/>
              <a:buSzTx/>
              <a:buFont typeface="Arial" pitchFamily="34" charset="0"/>
              <a:buNone/>
              <a:tabLst/>
              <a:defRPr sz="1800">
                <a:solidFill>
                  <a:schemeClr val="tx1">
                    <a:lumMod val="65000"/>
                    <a:lumOff val="35000"/>
                  </a:schemeClr>
                </a:solidFill>
                <a:latin typeface="Franklin Gothic Book"/>
                <a:cs typeface="Franklin Gothic Book"/>
              </a:defRPr>
            </a:lvl1pPr>
            <a:lvl2pPr marL="742950" indent="-285750">
              <a:buFont typeface="Arial"/>
              <a:buChar char="•"/>
              <a:defRPr sz="1600">
                <a:solidFill>
                  <a:schemeClr val="tx1">
                    <a:lumMod val="65000"/>
                    <a:lumOff val="35000"/>
                  </a:schemeClr>
                </a:solidFill>
                <a:latin typeface="Franklin Gothic Book"/>
                <a:cs typeface="Franklin Gothic Book"/>
              </a:defRPr>
            </a:lvl2pPr>
            <a:lvl3pPr marL="1143000" indent="-228600">
              <a:buFont typeface="Lucida Grande"/>
              <a:buChar char="›"/>
              <a:defRPr sz="1400" i="0">
                <a:solidFill>
                  <a:schemeClr val="tx1">
                    <a:lumMod val="65000"/>
                    <a:lumOff val="35000"/>
                  </a:schemeClr>
                </a:solidFill>
                <a:latin typeface="Franklin Gothic Book"/>
                <a:cs typeface="Franklin Gothic Book"/>
              </a:defRPr>
            </a:lvl3pPr>
            <a:lvl4pPr marL="1600200" indent="-228600">
              <a:buFont typeface="Arial"/>
              <a:buChar char="•"/>
              <a:defRPr sz="1200">
                <a:solidFill>
                  <a:schemeClr val="tx1">
                    <a:lumMod val="65000"/>
                    <a:lumOff val="35000"/>
                  </a:schemeClr>
                </a:solidFill>
                <a:latin typeface="Franklin Gothic Book"/>
                <a:cs typeface="Franklin Gothic Book"/>
              </a:defRPr>
            </a:lvl4pPr>
            <a:lvl5pPr marL="2057400" indent="-228600">
              <a:buFont typeface="Lucida Grande"/>
              <a:buChar char="›"/>
              <a:defRPr sz="1100">
                <a:solidFill>
                  <a:schemeClr val="tx1">
                    <a:lumMod val="65000"/>
                    <a:lumOff val="35000"/>
                  </a:schemeClr>
                </a:solidFill>
                <a:latin typeface="Franklin Gothic Book"/>
                <a:cs typeface="Franklin Gothic Book"/>
              </a:defRPr>
            </a:lvl5pPr>
            <a:lvl6pPr marL="2514600" indent="-228600">
              <a:buFont typeface="Lucida Grande"/>
              <a:buChar char="»"/>
              <a:defRPr i="1">
                <a:latin typeface="Times"/>
                <a:cs typeface="Times"/>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783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T Full Logo">
    <p:spTree>
      <p:nvGrpSpPr>
        <p:cNvPr id="1" name=""/>
        <p:cNvGrpSpPr/>
        <p:nvPr/>
      </p:nvGrpSpPr>
      <p:grpSpPr>
        <a:xfrm>
          <a:off x="0" y="0"/>
          <a:ext cx="0" cy="0"/>
          <a:chOff x="0" y="0"/>
          <a:chExt cx="0" cy="0"/>
        </a:xfrm>
      </p:grpSpPr>
      <p:pic>
        <p:nvPicPr>
          <p:cNvPr id="3" name="Picture 2" descr="BT_Primary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1413" y="742950"/>
            <a:ext cx="3561174" cy="3200400"/>
          </a:xfrm>
          <a:prstGeom prst="rect">
            <a:avLst/>
          </a:prstGeom>
        </p:spPr>
      </p:pic>
    </p:spTree>
    <p:extLst>
      <p:ext uri="{BB962C8B-B14F-4D97-AF65-F5344CB8AC3E}">
        <p14:creationId xmlns:p14="http://schemas.microsoft.com/office/powerpoint/2010/main" val="1697148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ck Title Page">
    <p:bg>
      <p:bgPr>
        <a:solidFill>
          <a:srgbClr val="13528B"/>
        </a:solidFill>
        <a:effectLst/>
      </p:bgPr>
    </p:bg>
    <p:spTree>
      <p:nvGrpSpPr>
        <p:cNvPr id="1" name=""/>
        <p:cNvGrpSpPr/>
        <p:nvPr/>
      </p:nvGrpSpPr>
      <p:grpSpPr>
        <a:xfrm>
          <a:off x="0" y="0"/>
          <a:ext cx="0" cy="0"/>
          <a:chOff x="0" y="0"/>
          <a:chExt cx="0" cy="0"/>
        </a:xfrm>
      </p:grpSpPr>
      <p:sp>
        <p:nvSpPr>
          <p:cNvPr id="6" name="Title 3"/>
          <p:cNvSpPr txBox="1">
            <a:spLocks/>
          </p:cNvSpPr>
          <p:nvPr userDrawn="1"/>
        </p:nvSpPr>
        <p:spPr>
          <a:xfrm>
            <a:off x="0" y="2171700"/>
            <a:ext cx="9144000" cy="527886"/>
          </a:xfrm>
          <a:prstGeom prst="rect">
            <a:avLst/>
          </a:prstGeom>
        </p:spPr>
        <p:txBody>
          <a:bodyPr/>
          <a:lstStyle>
            <a:lvl1pPr algn="ctr" defTabSz="914400" rtl="0" eaLnBrk="1" latinLnBrk="0" hangingPunct="1">
              <a:spcBef>
                <a:spcPct val="0"/>
              </a:spcBef>
              <a:buNone/>
              <a:defRPr sz="4400" kern="1200">
                <a:solidFill>
                  <a:srgbClr val="000000"/>
                </a:solidFill>
                <a:latin typeface="Century Gothic"/>
                <a:ea typeface="+mj-ea"/>
                <a:cs typeface="Century Gothic"/>
              </a:defRPr>
            </a:lvl1pPr>
          </a:lstStyle>
          <a:p>
            <a:endParaRPr lang="en-US" sz="4000" dirty="0">
              <a:solidFill>
                <a:srgbClr val="000000"/>
              </a:solidFill>
              <a:latin typeface="Franklin Gothic Medium"/>
              <a:cs typeface="Franklin Gothic Medium"/>
            </a:endParaRPr>
          </a:p>
        </p:txBody>
      </p:sp>
      <p:sp>
        <p:nvSpPr>
          <p:cNvPr id="4" name="Title 11"/>
          <p:cNvSpPr>
            <a:spLocks noGrp="1"/>
          </p:cNvSpPr>
          <p:nvPr>
            <p:ph type="title"/>
          </p:nvPr>
        </p:nvSpPr>
        <p:spPr>
          <a:xfrm>
            <a:off x="762000" y="2800350"/>
            <a:ext cx="6705600" cy="571500"/>
          </a:xfrm>
          <a:prstGeom prst="rect">
            <a:avLst/>
          </a:prstGeom>
        </p:spPr>
        <p:txBody>
          <a:bodyPr/>
          <a:lstStyle>
            <a:lvl1pPr algn="l">
              <a:defRPr sz="4800">
                <a:solidFill>
                  <a:schemeClr val="bg1"/>
                </a:solidFill>
                <a:latin typeface="Franklin Gothic Medium"/>
                <a:cs typeface="Franklin Gothic Medium"/>
              </a:defRPr>
            </a:lvl1pPr>
          </a:lstStyle>
          <a:p>
            <a:endParaRPr lang="en-US" dirty="0"/>
          </a:p>
        </p:txBody>
      </p:sp>
      <p:cxnSp>
        <p:nvCxnSpPr>
          <p:cNvPr id="8" name="Straight Connector 7"/>
          <p:cNvCxnSpPr/>
          <p:nvPr userDrawn="1"/>
        </p:nvCxnSpPr>
        <p:spPr>
          <a:xfrm>
            <a:off x="838200" y="2724150"/>
            <a:ext cx="533400" cy="0"/>
          </a:xfrm>
          <a:prstGeom prst="line">
            <a:avLst/>
          </a:prstGeom>
          <a:ln w="76200" cmpd="sng">
            <a:solidFill>
              <a:srgbClr val="99C83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6355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b-section Blue Bg Green Line">
    <p:bg>
      <p:bgPr>
        <a:solidFill>
          <a:srgbClr val="13528B"/>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9144000" cy="5143500"/>
          </a:xfrm>
          <a:prstGeom prst="rect">
            <a:avLst/>
          </a:prstGeom>
        </p:spPr>
        <p:txBody>
          <a:bodyPr vert="horz"/>
          <a:lstStyle>
            <a:lvl1pPr marL="0" indent="0">
              <a:buNone/>
              <a:defRPr>
                <a:latin typeface="Franklin Gothic Book"/>
              </a:defRPr>
            </a:lvl1pPr>
          </a:lstStyle>
          <a:p>
            <a:endParaRPr lang="en-US" dirty="0"/>
          </a:p>
        </p:txBody>
      </p:sp>
      <p:sp>
        <p:nvSpPr>
          <p:cNvPr id="6" name="Title 3"/>
          <p:cNvSpPr txBox="1">
            <a:spLocks/>
          </p:cNvSpPr>
          <p:nvPr userDrawn="1"/>
        </p:nvSpPr>
        <p:spPr>
          <a:xfrm>
            <a:off x="0" y="2171700"/>
            <a:ext cx="9144000" cy="527886"/>
          </a:xfrm>
          <a:prstGeom prst="rect">
            <a:avLst/>
          </a:prstGeom>
        </p:spPr>
        <p:txBody>
          <a:bodyPr/>
          <a:lstStyle>
            <a:lvl1pPr algn="ctr" defTabSz="914400" rtl="0" eaLnBrk="1" latinLnBrk="0" hangingPunct="1">
              <a:spcBef>
                <a:spcPct val="0"/>
              </a:spcBef>
              <a:buNone/>
              <a:defRPr sz="4400" kern="1200">
                <a:solidFill>
                  <a:srgbClr val="000000"/>
                </a:solidFill>
                <a:latin typeface="Century Gothic"/>
                <a:ea typeface="+mj-ea"/>
                <a:cs typeface="Century Gothic"/>
              </a:defRPr>
            </a:lvl1pPr>
          </a:lstStyle>
          <a:p>
            <a:endParaRPr lang="en-US" sz="4000" dirty="0">
              <a:solidFill>
                <a:srgbClr val="000000"/>
              </a:solidFill>
              <a:latin typeface="Franklin Gothic Medium"/>
              <a:cs typeface="Franklin Gothic Medium"/>
            </a:endParaRPr>
          </a:p>
        </p:txBody>
      </p:sp>
      <p:sp>
        <p:nvSpPr>
          <p:cNvPr id="4" name="Title 11"/>
          <p:cNvSpPr>
            <a:spLocks noGrp="1"/>
          </p:cNvSpPr>
          <p:nvPr>
            <p:ph type="title"/>
          </p:nvPr>
        </p:nvSpPr>
        <p:spPr>
          <a:xfrm>
            <a:off x="762000" y="2914650"/>
            <a:ext cx="6705600" cy="571500"/>
          </a:xfrm>
          <a:prstGeom prst="rect">
            <a:avLst/>
          </a:prstGeom>
        </p:spPr>
        <p:txBody>
          <a:bodyPr/>
          <a:lstStyle>
            <a:lvl1pPr algn="l">
              <a:defRPr sz="4000">
                <a:solidFill>
                  <a:schemeClr val="bg1"/>
                </a:solidFill>
                <a:latin typeface="Franklin Gothic Medium"/>
                <a:cs typeface="Franklin Gothic Medium"/>
              </a:defRPr>
            </a:lvl1pPr>
          </a:lstStyle>
          <a:p>
            <a:endParaRPr lang="en-US" dirty="0"/>
          </a:p>
        </p:txBody>
      </p:sp>
    </p:spTree>
    <p:extLst>
      <p:ext uri="{BB962C8B-B14F-4D97-AF65-F5344CB8AC3E}">
        <p14:creationId xmlns:p14="http://schemas.microsoft.com/office/powerpoint/2010/main" val="18482245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T Watermark">
    <p:spTree>
      <p:nvGrpSpPr>
        <p:cNvPr id="1" name=""/>
        <p:cNvGrpSpPr/>
        <p:nvPr/>
      </p:nvGrpSpPr>
      <p:grpSpPr>
        <a:xfrm>
          <a:off x="0" y="0"/>
          <a:ext cx="0" cy="0"/>
          <a:chOff x="0" y="0"/>
          <a:chExt cx="0" cy="0"/>
        </a:xfrm>
      </p:grpSpPr>
      <p:pic>
        <p:nvPicPr>
          <p:cNvPr id="3" name="Picture 2" descr="BT_Primary_Logo.eps"/>
          <p:cNvPicPr>
            <a:picLocks noChangeAspect="1"/>
          </p:cNvPicPr>
          <p:nvPr userDrawn="1"/>
        </p:nvPicPr>
        <p:blipFill rotWithShape="1">
          <a:blip r:embed="rId2">
            <a:extLst>
              <a:ext uri="{28A0092B-C50C-407E-A947-70E740481C1C}">
                <a14:useLocalDpi xmlns:a14="http://schemas.microsoft.com/office/drawing/2010/main" val="0"/>
              </a:ext>
            </a:extLst>
          </a:blip>
          <a:srcRect t="20694" b="38122"/>
          <a:stretch/>
        </p:blipFill>
        <p:spPr>
          <a:xfrm>
            <a:off x="2782870" y="1733550"/>
            <a:ext cx="3561174" cy="1318054"/>
          </a:xfrm>
          <a:prstGeom prst="rect">
            <a:avLst/>
          </a:prstGeom>
        </p:spPr>
      </p:pic>
    </p:spTree>
    <p:extLst>
      <p:ext uri="{BB962C8B-B14F-4D97-AF65-F5344CB8AC3E}">
        <p14:creationId xmlns:p14="http://schemas.microsoft.com/office/powerpoint/2010/main" val="353470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T Watermark">
    <p:spTree>
      <p:nvGrpSpPr>
        <p:cNvPr id="1" name=""/>
        <p:cNvGrpSpPr/>
        <p:nvPr/>
      </p:nvGrpSpPr>
      <p:grpSpPr>
        <a:xfrm>
          <a:off x="0" y="0"/>
          <a:ext cx="0" cy="0"/>
          <a:chOff x="0" y="0"/>
          <a:chExt cx="0" cy="0"/>
        </a:xfrm>
      </p:grpSpPr>
      <p:pic>
        <p:nvPicPr>
          <p:cNvPr id="3" name="Picture 2" descr="BT_Primary_Logo.eps"/>
          <p:cNvPicPr>
            <a:picLocks noChangeAspect="1"/>
          </p:cNvPicPr>
          <p:nvPr userDrawn="1"/>
        </p:nvPicPr>
        <p:blipFill rotWithShape="1">
          <a:blip r:embed="rId2">
            <a:extLst>
              <a:ext uri="{28A0092B-C50C-407E-A947-70E740481C1C}">
                <a14:useLocalDpi xmlns:a14="http://schemas.microsoft.com/office/drawing/2010/main" val="0"/>
              </a:ext>
            </a:extLst>
          </a:blip>
          <a:srcRect t="20694" b="38122"/>
          <a:stretch/>
        </p:blipFill>
        <p:spPr>
          <a:xfrm>
            <a:off x="2782870" y="1733550"/>
            <a:ext cx="3561174" cy="1318054"/>
          </a:xfrm>
          <a:prstGeom prst="rect">
            <a:avLst/>
          </a:prstGeom>
        </p:spPr>
      </p:pic>
    </p:spTree>
    <p:extLst>
      <p:ext uri="{BB962C8B-B14F-4D97-AF65-F5344CB8AC3E}">
        <p14:creationId xmlns:p14="http://schemas.microsoft.com/office/powerpoint/2010/main" val="419757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latin typeface="Franklin Gothic Book"/>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F0DA12C-6C71-EA42-80B2-C84EF7F53D50}" type="slidenum">
              <a:rPr lang="en-US" smtClean="0"/>
              <a:pPr algn="r"/>
              <a:t>‹#›</a:t>
            </a:fld>
            <a:endParaRPr lang="en-US"/>
          </a:p>
        </p:txBody>
      </p:sp>
    </p:spTree>
    <p:extLst>
      <p:ext uri="{BB962C8B-B14F-4D97-AF65-F5344CB8AC3E}">
        <p14:creationId xmlns:p14="http://schemas.microsoft.com/office/powerpoint/2010/main" val="8082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eck Title Page">
    <p:bg>
      <p:bgPr>
        <a:solidFill>
          <a:srgbClr val="13528B"/>
        </a:solidFill>
        <a:effectLst/>
      </p:bgPr>
    </p:bg>
    <p:spTree>
      <p:nvGrpSpPr>
        <p:cNvPr id="1" name=""/>
        <p:cNvGrpSpPr/>
        <p:nvPr/>
      </p:nvGrpSpPr>
      <p:grpSpPr>
        <a:xfrm>
          <a:off x="0" y="0"/>
          <a:ext cx="0" cy="0"/>
          <a:chOff x="0" y="0"/>
          <a:chExt cx="0" cy="0"/>
        </a:xfrm>
      </p:grpSpPr>
      <p:sp>
        <p:nvSpPr>
          <p:cNvPr id="6" name="Title 3"/>
          <p:cNvSpPr txBox="1">
            <a:spLocks/>
          </p:cNvSpPr>
          <p:nvPr userDrawn="1"/>
        </p:nvSpPr>
        <p:spPr>
          <a:xfrm>
            <a:off x="0" y="2171700"/>
            <a:ext cx="9144000" cy="527886"/>
          </a:xfrm>
          <a:prstGeom prst="rect">
            <a:avLst/>
          </a:prstGeom>
        </p:spPr>
        <p:txBody>
          <a:bodyPr/>
          <a:lstStyle>
            <a:lvl1pPr algn="ctr" defTabSz="914400" rtl="0" eaLnBrk="1" latinLnBrk="0" hangingPunct="1">
              <a:spcBef>
                <a:spcPct val="0"/>
              </a:spcBef>
              <a:buNone/>
              <a:defRPr sz="4400" kern="1200">
                <a:solidFill>
                  <a:srgbClr val="000000"/>
                </a:solidFill>
                <a:latin typeface="Century Gothic"/>
                <a:ea typeface="+mj-ea"/>
                <a:cs typeface="Century Gothic"/>
              </a:defRPr>
            </a:lvl1pPr>
          </a:lstStyle>
          <a:p>
            <a:endParaRPr lang="en-US" sz="4000" dirty="0">
              <a:solidFill>
                <a:srgbClr val="000000"/>
              </a:solidFill>
              <a:latin typeface="Franklin Gothic Medium"/>
              <a:cs typeface="Franklin Gothic Medium"/>
            </a:endParaRPr>
          </a:p>
        </p:txBody>
      </p:sp>
      <p:sp>
        <p:nvSpPr>
          <p:cNvPr id="4" name="Title 11"/>
          <p:cNvSpPr>
            <a:spLocks noGrp="1"/>
          </p:cNvSpPr>
          <p:nvPr>
            <p:ph type="title"/>
          </p:nvPr>
        </p:nvSpPr>
        <p:spPr>
          <a:xfrm>
            <a:off x="762000" y="2800350"/>
            <a:ext cx="6705600" cy="571500"/>
          </a:xfrm>
          <a:prstGeom prst="rect">
            <a:avLst/>
          </a:prstGeom>
        </p:spPr>
        <p:txBody>
          <a:bodyPr/>
          <a:lstStyle>
            <a:lvl1pPr algn="l">
              <a:defRPr sz="4800">
                <a:solidFill>
                  <a:schemeClr val="bg1"/>
                </a:solidFill>
                <a:latin typeface="Franklin Gothic Medium"/>
                <a:cs typeface="Franklin Gothic Medium"/>
              </a:defRPr>
            </a:lvl1pPr>
          </a:lstStyle>
          <a:p>
            <a:endParaRPr lang="en-US" dirty="0"/>
          </a:p>
        </p:txBody>
      </p:sp>
      <p:cxnSp>
        <p:nvCxnSpPr>
          <p:cNvPr id="8" name="Straight Connector 7"/>
          <p:cNvCxnSpPr/>
          <p:nvPr userDrawn="1"/>
        </p:nvCxnSpPr>
        <p:spPr>
          <a:xfrm>
            <a:off x="838200" y="2724150"/>
            <a:ext cx="533400" cy="0"/>
          </a:xfrm>
          <a:prstGeom prst="line">
            <a:avLst/>
          </a:prstGeom>
          <a:ln w="76200" cmpd="sng">
            <a:solidFill>
              <a:srgbClr val="99C83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4812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Blue Bg Green Line">
    <p:bg>
      <p:bgPr>
        <a:solidFill>
          <a:srgbClr val="13528B"/>
        </a:solidFill>
        <a:effectLst/>
      </p:bgPr>
    </p:bg>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9144000" cy="5143500"/>
          </a:xfrm>
          <a:prstGeom prst="rect">
            <a:avLst/>
          </a:prstGeom>
        </p:spPr>
        <p:txBody>
          <a:bodyPr vert="horz"/>
          <a:lstStyle>
            <a:lvl1pPr marL="0" indent="0">
              <a:buNone/>
              <a:defRPr>
                <a:latin typeface="Franklin Gothic Book"/>
              </a:defRPr>
            </a:lvl1pPr>
          </a:lstStyle>
          <a:p>
            <a:endParaRPr lang="en-US" dirty="0"/>
          </a:p>
        </p:txBody>
      </p:sp>
      <p:sp>
        <p:nvSpPr>
          <p:cNvPr id="6" name="Title 3"/>
          <p:cNvSpPr txBox="1">
            <a:spLocks/>
          </p:cNvSpPr>
          <p:nvPr userDrawn="1"/>
        </p:nvSpPr>
        <p:spPr>
          <a:xfrm>
            <a:off x="0" y="2171700"/>
            <a:ext cx="9144000" cy="527886"/>
          </a:xfrm>
          <a:prstGeom prst="rect">
            <a:avLst/>
          </a:prstGeom>
        </p:spPr>
        <p:txBody>
          <a:bodyPr/>
          <a:lstStyle>
            <a:lvl1pPr algn="ctr" defTabSz="914400" rtl="0" eaLnBrk="1" latinLnBrk="0" hangingPunct="1">
              <a:spcBef>
                <a:spcPct val="0"/>
              </a:spcBef>
              <a:buNone/>
              <a:defRPr sz="4400" kern="1200">
                <a:solidFill>
                  <a:srgbClr val="000000"/>
                </a:solidFill>
                <a:latin typeface="Century Gothic"/>
                <a:ea typeface="+mj-ea"/>
                <a:cs typeface="Century Gothic"/>
              </a:defRPr>
            </a:lvl1pPr>
          </a:lstStyle>
          <a:p>
            <a:endParaRPr lang="en-US" sz="4000" dirty="0">
              <a:solidFill>
                <a:srgbClr val="000000"/>
              </a:solidFill>
              <a:latin typeface="Franklin Gothic Medium"/>
              <a:cs typeface="Franklin Gothic Medium"/>
            </a:endParaRPr>
          </a:p>
        </p:txBody>
      </p:sp>
      <p:sp>
        <p:nvSpPr>
          <p:cNvPr id="4" name="Title 11"/>
          <p:cNvSpPr>
            <a:spLocks noGrp="1"/>
          </p:cNvSpPr>
          <p:nvPr>
            <p:ph type="title"/>
          </p:nvPr>
        </p:nvSpPr>
        <p:spPr>
          <a:xfrm>
            <a:off x="762000" y="2914650"/>
            <a:ext cx="6705600" cy="571500"/>
          </a:xfrm>
          <a:prstGeom prst="rect">
            <a:avLst/>
          </a:prstGeom>
        </p:spPr>
        <p:txBody>
          <a:bodyPr/>
          <a:lstStyle>
            <a:lvl1pPr algn="l">
              <a:defRPr sz="4000">
                <a:solidFill>
                  <a:schemeClr val="bg1"/>
                </a:solidFill>
                <a:latin typeface="Franklin Gothic Medium"/>
                <a:cs typeface="Franklin Gothic Medium"/>
              </a:defRPr>
            </a:lvl1pPr>
          </a:lstStyle>
          <a:p>
            <a:endParaRPr lang="en-US" dirty="0"/>
          </a:p>
        </p:txBody>
      </p:sp>
    </p:spTree>
    <p:extLst>
      <p:ext uri="{BB962C8B-B14F-4D97-AF65-F5344CB8AC3E}">
        <p14:creationId xmlns:p14="http://schemas.microsoft.com/office/powerpoint/2010/main" val="118280124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Orange Bg Green Line">
    <p:bg>
      <p:bgPr>
        <a:solidFill>
          <a:srgbClr val="EC5D2E"/>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vert="horz"/>
          <a:lstStyle>
            <a:lvl1pPr marL="0" indent="0">
              <a:buNone/>
              <a:defRPr>
                <a:latin typeface="Franklin Gothic Book"/>
              </a:defRPr>
            </a:lvl1pPr>
          </a:lstStyle>
          <a:p>
            <a:endParaRPr lang="en-US" dirty="0"/>
          </a:p>
        </p:txBody>
      </p:sp>
      <p:sp>
        <p:nvSpPr>
          <p:cNvPr id="6" name="Title 11"/>
          <p:cNvSpPr>
            <a:spLocks noGrp="1"/>
          </p:cNvSpPr>
          <p:nvPr>
            <p:ph type="title"/>
          </p:nvPr>
        </p:nvSpPr>
        <p:spPr>
          <a:xfrm>
            <a:off x="762000" y="2914650"/>
            <a:ext cx="6705600" cy="571500"/>
          </a:xfrm>
          <a:prstGeom prst="rect">
            <a:avLst/>
          </a:prstGeom>
        </p:spPr>
        <p:txBody>
          <a:bodyPr/>
          <a:lstStyle>
            <a:lvl1pPr algn="l">
              <a:defRPr sz="4000">
                <a:solidFill>
                  <a:schemeClr val="bg1"/>
                </a:solidFill>
                <a:latin typeface="Franklin Gothic Medium"/>
                <a:cs typeface="Franklin Gothic Medium"/>
              </a:defRPr>
            </a:lvl1pPr>
          </a:lstStyle>
          <a:p>
            <a:endParaRPr lang="en-US" dirty="0"/>
          </a:p>
        </p:txBody>
      </p:sp>
    </p:spTree>
    <p:extLst>
      <p:ext uri="{BB962C8B-B14F-4D97-AF65-F5344CB8AC3E}">
        <p14:creationId xmlns:p14="http://schemas.microsoft.com/office/powerpoint/2010/main" val="31674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Green Bg Blue Line">
    <p:bg>
      <p:bgPr>
        <a:solidFill>
          <a:srgbClr val="99C837"/>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143500"/>
          </a:xfrm>
          <a:prstGeom prst="rect">
            <a:avLst/>
          </a:prstGeom>
        </p:spPr>
        <p:txBody>
          <a:bodyPr vert="horz"/>
          <a:lstStyle>
            <a:lvl1pPr marL="0" indent="0">
              <a:buNone/>
              <a:defRPr>
                <a:latin typeface="Franklin Gothic Book"/>
              </a:defRPr>
            </a:lvl1pPr>
          </a:lstStyle>
          <a:p>
            <a:endParaRPr lang="en-US" dirty="0"/>
          </a:p>
        </p:txBody>
      </p:sp>
      <p:sp>
        <p:nvSpPr>
          <p:cNvPr id="6" name="Title 11"/>
          <p:cNvSpPr>
            <a:spLocks noGrp="1"/>
          </p:cNvSpPr>
          <p:nvPr>
            <p:ph type="title"/>
          </p:nvPr>
        </p:nvSpPr>
        <p:spPr>
          <a:xfrm>
            <a:off x="762000" y="2914650"/>
            <a:ext cx="6705600" cy="571500"/>
          </a:xfrm>
          <a:prstGeom prst="rect">
            <a:avLst/>
          </a:prstGeom>
        </p:spPr>
        <p:txBody>
          <a:bodyPr/>
          <a:lstStyle>
            <a:lvl1pPr algn="l">
              <a:defRPr sz="4000">
                <a:solidFill>
                  <a:schemeClr val="bg1"/>
                </a:solidFill>
                <a:latin typeface="Franklin Gothic Medium"/>
                <a:cs typeface="Franklin Gothic Medium"/>
              </a:defRPr>
            </a:lvl1pPr>
          </a:lstStyle>
          <a:p>
            <a:endParaRPr lang="en-US" dirty="0"/>
          </a:p>
        </p:txBody>
      </p:sp>
    </p:spTree>
    <p:extLst>
      <p:ext uri="{BB962C8B-B14F-4D97-AF65-F5344CB8AC3E}">
        <p14:creationId xmlns:p14="http://schemas.microsoft.com/office/powerpoint/2010/main" val="243602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 and Title">
    <p:spTree>
      <p:nvGrpSpPr>
        <p:cNvPr id="1" name=""/>
        <p:cNvGrpSpPr/>
        <p:nvPr/>
      </p:nvGrpSpPr>
      <p:grpSpPr>
        <a:xfrm>
          <a:off x="0" y="0"/>
          <a:ext cx="0" cy="0"/>
          <a:chOff x="0" y="0"/>
          <a:chExt cx="0" cy="0"/>
        </a:xfrm>
      </p:grpSpPr>
      <p:sp>
        <p:nvSpPr>
          <p:cNvPr id="3" name="Rectangle 2"/>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4" name="Title 9"/>
          <p:cNvSpPr>
            <a:spLocks noGrp="1"/>
          </p:cNvSpPr>
          <p:nvPr>
            <p:ph type="title"/>
          </p:nvPr>
        </p:nvSpPr>
        <p:spPr>
          <a:xfrm>
            <a:off x="228600" y="-19050"/>
            <a:ext cx="8229600" cy="819150"/>
          </a:xfrm>
          <a:prstGeom prst="rect">
            <a:avLst/>
          </a:prstGeom>
        </p:spPr>
        <p:txBody>
          <a:bodyPr anchor="ctr"/>
          <a:lstStyle>
            <a:lvl1pPr algn="l">
              <a:defRPr lang="en-US" sz="3200" cap="all" dirty="0">
                <a:solidFill>
                  <a:srgbClr val="13538B"/>
                </a:solidFill>
                <a:latin typeface="Franklin Gothic Medium"/>
                <a:ea typeface="+mj-ea"/>
                <a:cs typeface="Franklin Gothic Medium"/>
              </a:defRPr>
            </a:lvl1pPr>
          </a:lstStyle>
          <a:p>
            <a:pPr marL="0" lvl="0" algn="l"/>
            <a:r>
              <a:rPr lang="en-US" dirty="0"/>
              <a:t>Click to edit Master title style</a:t>
            </a:r>
          </a:p>
        </p:txBody>
      </p:sp>
      <p:sp>
        <p:nvSpPr>
          <p:cNvPr id="5" name="Text Placeholder 13"/>
          <p:cNvSpPr>
            <a:spLocks noGrp="1"/>
          </p:cNvSpPr>
          <p:nvPr>
            <p:ph type="body" sz="quarter" idx="10"/>
          </p:nvPr>
        </p:nvSpPr>
        <p:spPr>
          <a:xfrm>
            <a:off x="304800" y="1352550"/>
            <a:ext cx="4800600" cy="2819400"/>
          </a:xfrm>
          <a:prstGeom prst="rect">
            <a:avLst/>
          </a:prstGeom>
        </p:spPr>
        <p:txBody>
          <a:bodyPr vert="horz"/>
          <a:lstStyle>
            <a:lvl1pPr marL="342900" indent="-342900">
              <a:buFont typeface="+mj-lt"/>
              <a:buAutoNum type="arabicPeriod"/>
              <a:defRPr sz="1600" b="0">
                <a:solidFill>
                  <a:schemeClr val="tx1">
                    <a:lumMod val="65000"/>
                    <a:lumOff val="35000"/>
                  </a:schemeClr>
                </a:solidFill>
                <a:latin typeface="Franklin Gothic Book"/>
                <a:cs typeface="Franklin Gothic Book"/>
              </a:defRPr>
            </a:lvl1pPr>
            <a:lvl2pPr marL="457200" indent="0">
              <a:buFont typeface="+mj-lt"/>
              <a:buNone/>
              <a:defRPr>
                <a:solidFill>
                  <a:schemeClr val="tx1">
                    <a:lumMod val="65000"/>
                    <a:lumOff val="35000"/>
                  </a:schemeClr>
                </a:solidFill>
              </a:defRPr>
            </a:lvl2pPr>
            <a:lvl3pPr marL="914400" indent="0">
              <a:buFont typeface="+mj-lt"/>
              <a:buNone/>
              <a:defRPr>
                <a:solidFill>
                  <a:schemeClr val="tx1">
                    <a:lumMod val="65000"/>
                    <a:lumOff val="35000"/>
                  </a:schemeClr>
                </a:solidFill>
              </a:defRPr>
            </a:lvl3pPr>
            <a:lvl4pPr marL="1371600" indent="0">
              <a:buFont typeface="+mj-lt"/>
              <a:buNone/>
              <a:defRPr>
                <a:solidFill>
                  <a:schemeClr val="tx1">
                    <a:lumMod val="65000"/>
                    <a:lumOff val="35000"/>
                  </a:schemeClr>
                </a:solidFill>
              </a:defRPr>
            </a:lvl4pPr>
            <a:lvl5pPr marL="1828800" indent="0">
              <a:buFont typeface="+mj-lt"/>
              <a:buNone/>
              <a:defRPr>
                <a:solidFill>
                  <a:schemeClr val="tx1">
                    <a:lumMod val="65000"/>
                    <a:lumOff val="35000"/>
                  </a:schemeClr>
                </a:solidFill>
              </a:defRPr>
            </a:lvl5pPr>
          </a:lstStyle>
          <a:p>
            <a:pPr lvl="0"/>
            <a:r>
              <a:rPr lang="en-US" dirty="0"/>
              <a:t>Click to edit Master text styles</a:t>
            </a:r>
          </a:p>
          <a:p>
            <a:pPr lvl="0"/>
            <a:r>
              <a:rPr lang="en-US" dirty="0"/>
              <a:t>Second</a:t>
            </a:r>
          </a:p>
          <a:p>
            <a:pPr lvl="0"/>
            <a:r>
              <a:rPr lang="en-US" dirty="0"/>
              <a:t>Third</a:t>
            </a:r>
          </a:p>
          <a:p>
            <a:pPr lvl="0"/>
            <a:r>
              <a:rPr lang="en-US" dirty="0"/>
              <a:t>Fourth</a:t>
            </a:r>
          </a:p>
          <a:p>
            <a:pPr lvl="0"/>
            <a:r>
              <a:rPr lang="en-US" dirty="0"/>
              <a:t>Fifth</a:t>
            </a:r>
          </a:p>
        </p:txBody>
      </p:sp>
    </p:spTree>
    <p:extLst>
      <p:ext uri="{BB962C8B-B14F-4D97-AF65-F5344CB8AC3E}">
        <p14:creationId xmlns:p14="http://schemas.microsoft.com/office/powerpoint/2010/main" val="1710484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3" name="Rectangle 2"/>
          <p:cNvSpPr/>
          <p:nvPr userDrawn="1"/>
        </p:nvSpPr>
        <p:spPr>
          <a:xfrm flipV="1">
            <a:off x="0" y="0"/>
            <a:ext cx="9144000" cy="7429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latin typeface="Franklin Gothic Book"/>
            </a:endParaRPr>
          </a:p>
        </p:txBody>
      </p:sp>
      <p:sp>
        <p:nvSpPr>
          <p:cNvPr id="6" name="Text Placeholder 13"/>
          <p:cNvSpPr>
            <a:spLocks noGrp="1"/>
          </p:cNvSpPr>
          <p:nvPr>
            <p:ph type="body" sz="quarter" idx="11"/>
          </p:nvPr>
        </p:nvSpPr>
        <p:spPr>
          <a:xfrm>
            <a:off x="457200" y="1352550"/>
            <a:ext cx="8229600" cy="2819400"/>
          </a:xfrm>
          <a:prstGeom prst="rect">
            <a:avLst/>
          </a:prstGeom>
        </p:spPr>
        <p:txBody>
          <a:bodyPr vert="horz"/>
          <a:lstStyle>
            <a:lvl1pPr marL="0" indent="0" algn="ctr">
              <a:buFont typeface="+mj-lt"/>
              <a:buNone/>
              <a:defRPr sz="1600" b="0">
                <a:solidFill>
                  <a:schemeClr val="tx1">
                    <a:lumMod val="65000"/>
                    <a:lumOff val="35000"/>
                  </a:schemeClr>
                </a:solidFill>
                <a:latin typeface="Franklin Gothic Book"/>
                <a:cs typeface="Franklin Gothic Book"/>
              </a:defRPr>
            </a:lvl1pPr>
            <a:lvl2pPr marL="457200" indent="0">
              <a:buFont typeface="+mj-lt"/>
              <a:buNone/>
              <a:defRPr>
                <a:solidFill>
                  <a:schemeClr val="tx1">
                    <a:lumMod val="65000"/>
                    <a:lumOff val="35000"/>
                  </a:schemeClr>
                </a:solidFill>
              </a:defRPr>
            </a:lvl2pPr>
            <a:lvl3pPr marL="914400" indent="0">
              <a:buFont typeface="+mj-lt"/>
              <a:buNone/>
              <a:defRPr>
                <a:solidFill>
                  <a:schemeClr val="tx1">
                    <a:lumMod val="65000"/>
                    <a:lumOff val="35000"/>
                  </a:schemeClr>
                </a:solidFill>
              </a:defRPr>
            </a:lvl3pPr>
            <a:lvl4pPr marL="1371600" indent="0">
              <a:buFont typeface="+mj-lt"/>
              <a:buNone/>
              <a:defRPr>
                <a:solidFill>
                  <a:schemeClr val="tx1">
                    <a:lumMod val="65000"/>
                    <a:lumOff val="35000"/>
                  </a:schemeClr>
                </a:solidFill>
              </a:defRPr>
            </a:lvl4pPr>
            <a:lvl5pPr marL="1828800" indent="0">
              <a:buFont typeface="+mj-lt"/>
              <a:buNone/>
              <a:defRPr>
                <a:solidFill>
                  <a:schemeClr val="tx1">
                    <a:lumMod val="65000"/>
                    <a:lumOff val="35000"/>
                  </a:schemeClr>
                </a:solidFill>
              </a:defRPr>
            </a:lvl5pPr>
          </a:lstStyle>
          <a:p>
            <a:pPr lvl="0"/>
            <a:endParaRPr lang="en-US" dirty="0"/>
          </a:p>
        </p:txBody>
      </p:sp>
      <p:sp>
        <p:nvSpPr>
          <p:cNvPr id="2" name="Title 1"/>
          <p:cNvSpPr>
            <a:spLocks noGrp="1"/>
          </p:cNvSpPr>
          <p:nvPr>
            <p:ph type="title"/>
          </p:nvPr>
        </p:nvSpPr>
        <p:spPr>
          <a:xfrm>
            <a:off x="457200" y="76201"/>
            <a:ext cx="8229600" cy="742949"/>
          </a:xfrm>
          <a:prstGeom prst="rect">
            <a:avLst/>
          </a:prstGeom>
        </p:spPr>
        <p:txBody>
          <a:bodyPr vert="horz"/>
          <a:lstStyle>
            <a:lvl1pPr marL="0" algn="ctr" defTabSz="457200" rtl="0" eaLnBrk="1" latinLnBrk="0" hangingPunct="1">
              <a:spcBef>
                <a:spcPct val="0"/>
              </a:spcBef>
              <a:buNone/>
              <a:defRPr lang="en-US" sz="3200" kern="1200" cap="all" dirty="0">
                <a:solidFill>
                  <a:srgbClr val="13538B"/>
                </a:solidFill>
                <a:latin typeface="Franklin Gothic Medium"/>
                <a:ea typeface="+mj-ea"/>
                <a:cs typeface="Franklin Gothic Medium"/>
              </a:defRPr>
            </a:lvl1pPr>
          </a:lstStyle>
          <a:p>
            <a:r>
              <a:rPr lang="en-US" dirty="0"/>
              <a:t>Click to edit Master title style</a:t>
            </a:r>
          </a:p>
        </p:txBody>
      </p:sp>
    </p:spTree>
    <p:extLst>
      <p:ext uri="{BB962C8B-B14F-4D97-AF65-F5344CB8AC3E}">
        <p14:creationId xmlns:p14="http://schemas.microsoft.com/office/powerpoint/2010/main" val="2252739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143500"/>
          </a:xfrm>
          <a:prstGeom prst="rect">
            <a:avLst/>
          </a:prstGeom>
        </p:spPr>
        <p:txBody>
          <a:bodyPr vert="horz"/>
          <a:lstStyle>
            <a:lvl1pPr>
              <a:defRPr>
                <a:latin typeface="Franklin Gothic Book"/>
              </a:defRPr>
            </a:lvl1pPr>
          </a:lstStyle>
          <a:p>
            <a:endParaRPr lang="en-US" dirty="0"/>
          </a:p>
        </p:txBody>
      </p:sp>
    </p:spTree>
    <p:extLst>
      <p:ext uri="{BB962C8B-B14F-4D97-AF65-F5344CB8AC3E}">
        <p14:creationId xmlns:p14="http://schemas.microsoft.com/office/powerpoint/2010/main" val="408065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548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77" r:id="rId3"/>
    <p:sldLayoutId id="2147483812" r:id="rId4"/>
    <p:sldLayoutId id="2147483809" r:id="rId5"/>
    <p:sldLayoutId id="2147483814" r:id="rId6"/>
    <p:sldLayoutId id="2147483731" r:id="rId7"/>
    <p:sldLayoutId id="2147483817" r:id="rId8"/>
    <p:sldLayoutId id="2147483822" r:id="rId9"/>
    <p:sldLayoutId id="2147483823" r:id="rId10"/>
    <p:sldLayoutId id="2147483824" r:id="rId11"/>
    <p:sldLayoutId id="2147483825"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304800" y="4629150"/>
            <a:ext cx="8610600" cy="0"/>
          </a:xfrm>
          <a:prstGeom prst="line">
            <a:avLst/>
          </a:prstGeom>
          <a:ln w="19050"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5" name="Picture 4" descr="bt.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4705350"/>
            <a:ext cx="515252" cy="386439"/>
          </a:xfrm>
          <a:prstGeom prst="rect">
            <a:avLst/>
          </a:prstGeom>
        </p:spPr>
      </p:pic>
      <p:sp>
        <p:nvSpPr>
          <p:cNvPr id="3" name="Footer Placeholder 2"/>
          <p:cNvSpPr>
            <a:spLocks noGrp="1"/>
          </p:cNvSpPr>
          <p:nvPr>
            <p:ph type="ftr" sz="quarter" idx="3"/>
          </p:nvPr>
        </p:nvSpPr>
        <p:spPr>
          <a:xfrm>
            <a:off x="914400" y="4767263"/>
            <a:ext cx="7086600" cy="274637"/>
          </a:xfrm>
          <a:prstGeom prst="rect">
            <a:avLst/>
          </a:prstGeom>
        </p:spPr>
        <p:txBody>
          <a:bodyPr vert="horz" lIns="91440" tIns="45720" rIns="91440" bIns="45720" rtlCol="0" anchor="ctr"/>
          <a:lstStyle>
            <a:lvl1pPr algn="ctr">
              <a:defRPr lang="en-US" sz="1600" b="0" i="0" kern="1200" cap="all" dirty="0">
                <a:solidFill>
                  <a:srgbClr val="A6A6A6"/>
                </a:solidFill>
                <a:latin typeface="Franklin Gothic Medium"/>
                <a:ea typeface="+mn-ea"/>
                <a:cs typeface="Franklin Gothic Medium"/>
              </a:defRPr>
            </a:lvl1pPr>
          </a:lstStyle>
          <a:p>
            <a:endParaRPr lang="en-US" dirty="0"/>
          </a:p>
        </p:txBody>
      </p:sp>
      <p:sp>
        <p:nvSpPr>
          <p:cNvPr id="6" name="Slide Number Placeholder 5"/>
          <p:cNvSpPr>
            <a:spLocks noGrp="1"/>
          </p:cNvSpPr>
          <p:nvPr>
            <p:ph type="sldNum" sz="quarter" idx="4"/>
          </p:nvPr>
        </p:nvSpPr>
        <p:spPr>
          <a:xfrm>
            <a:off x="8229600" y="4767263"/>
            <a:ext cx="685800" cy="274637"/>
          </a:xfrm>
          <a:prstGeom prst="rect">
            <a:avLst/>
          </a:prstGeom>
        </p:spPr>
        <p:txBody>
          <a:bodyPr vert="horz" lIns="91440" tIns="45720" rIns="91440" bIns="45720" rtlCol="0" anchor="ctr"/>
          <a:lstStyle>
            <a:lvl1pPr marL="0" algn="r" defTabSz="914400" rtl="0" eaLnBrk="1" latinLnBrk="0" hangingPunct="1">
              <a:defRPr lang="en-US" sz="1400" b="1" kern="1200" smtClean="0">
                <a:solidFill>
                  <a:srgbClr val="A6A6A6"/>
                </a:solidFill>
                <a:latin typeface="Franklin Gothic Book"/>
                <a:ea typeface="+mn-ea"/>
                <a:cs typeface="Franklin Gothic Book"/>
              </a:defRPr>
            </a:lvl1pPr>
          </a:lstStyle>
          <a:p>
            <a:fld id="{8C643806-CA3A-2345-86A9-8492AD97AE76}" type="slidenum">
              <a:rPr lang="en-US" smtClean="0"/>
              <a:pPr/>
              <a:t>‹#›</a:t>
            </a:fld>
            <a:endParaRPr lang="en-US" dirty="0"/>
          </a:p>
        </p:txBody>
      </p:sp>
    </p:spTree>
    <p:extLst>
      <p:ext uri="{BB962C8B-B14F-4D97-AF65-F5344CB8AC3E}">
        <p14:creationId xmlns:p14="http://schemas.microsoft.com/office/powerpoint/2010/main" val="28475918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6" r:id="rId4"/>
    <p:sldLayoutId id="2147483827" r:id="rId5"/>
    <p:sldLayoutId id="2147483828" r:id="rId6"/>
    <p:sldLayoutId id="2147483829" r:id="rId7"/>
  </p:sldLayoutIdLst>
  <p:hf hdr="0" dt="0"/>
  <p:txStyles>
    <p:titleStyle>
      <a:lvl1pPr algn="ctr" defTabSz="914400" rtl="0" eaLnBrk="1" latinLnBrk="0" hangingPunct="1">
        <a:spcBef>
          <a:spcPct val="0"/>
        </a:spcBef>
        <a:buNone/>
        <a:defRPr sz="3200" kern="1200" cap="all">
          <a:solidFill>
            <a:schemeClr val="tx1">
              <a:lumMod val="85000"/>
              <a:lumOff val="15000"/>
            </a:schemeClr>
          </a:solidFill>
          <a:latin typeface="Helvetica Neue Bold Condensed"/>
          <a:ea typeface="+mj-ea"/>
          <a:cs typeface="Helvetica Neue Bold Condensed"/>
        </a:defRPr>
      </a:lvl1pPr>
    </p:titleStyle>
    <p:bodyStyle>
      <a:lvl1pPr marL="0" indent="0" algn="l" defTabSz="914400" rtl="0" eaLnBrk="1" latinLnBrk="0" hangingPunct="1">
        <a:spcBef>
          <a:spcPct val="20000"/>
        </a:spcBef>
        <a:buFont typeface="Arial" pitchFamily="34" charset="0"/>
        <a:buNone/>
        <a:defRPr sz="3200" b="0" i="0" kern="1200">
          <a:solidFill>
            <a:schemeClr val="tx1">
              <a:lumMod val="85000"/>
              <a:lumOff val="15000"/>
            </a:schemeClr>
          </a:solidFill>
          <a:latin typeface="Helvetica Neue Bold Condensed"/>
          <a:ea typeface="+mn-ea"/>
          <a:cs typeface="Helvetica Neue Bold Condensed"/>
        </a:defRPr>
      </a:lvl1pPr>
      <a:lvl2pPr marL="742950" indent="-285750" algn="l" defTabSz="914400" rtl="0" eaLnBrk="1" latinLnBrk="0" hangingPunct="1">
        <a:spcBef>
          <a:spcPct val="20000"/>
        </a:spcBef>
        <a:buFont typeface="Arial"/>
        <a:buChar char="•"/>
        <a:defRPr sz="2800" kern="1200">
          <a:solidFill>
            <a:schemeClr val="tx1">
              <a:lumMod val="85000"/>
              <a:lumOff val="15000"/>
            </a:schemeClr>
          </a:solidFill>
          <a:latin typeface="Helvetica Neue Bold Condensed"/>
          <a:ea typeface="+mn-ea"/>
          <a:cs typeface="Helvetica Neue Bold Condensed"/>
        </a:defRPr>
      </a:lvl2pPr>
      <a:lvl3pPr marL="1143000" indent="-228600" algn="l" defTabSz="914400" rtl="0" eaLnBrk="1" latinLnBrk="0" hangingPunct="1">
        <a:spcBef>
          <a:spcPct val="20000"/>
        </a:spcBef>
        <a:buFont typeface="Lucida Grande"/>
        <a:buChar char="›"/>
        <a:defRPr sz="2400" kern="1200">
          <a:solidFill>
            <a:schemeClr val="tx1">
              <a:lumMod val="85000"/>
              <a:lumOff val="15000"/>
            </a:schemeClr>
          </a:solidFill>
          <a:latin typeface="Helvetica Neue Bold Condensed"/>
          <a:ea typeface="+mn-ea"/>
          <a:cs typeface="Helvetica Neue Bold Condensed"/>
        </a:defRPr>
      </a:lvl3pPr>
      <a:lvl4pPr marL="1600200" indent="-228600" algn="l" defTabSz="914400" rtl="0" eaLnBrk="1" latinLnBrk="0" hangingPunct="1">
        <a:spcBef>
          <a:spcPct val="20000"/>
        </a:spcBef>
        <a:buFont typeface="Arial"/>
        <a:buChar char="•"/>
        <a:defRPr sz="2000" kern="1200">
          <a:solidFill>
            <a:schemeClr val="tx1">
              <a:lumMod val="85000"/>
              <a:lumOff val="15000"/>
            </a:schemeClr>
          </a:solidFill>
          <a:latin typeface="Helvetica Neue Bold Condensed"/>
          <a:ea typeface="+mn-ea"/>
          <a:cs typeface="Helvetica Neue Bold Condensed"/>
        </a:defRPr>
      </a:lvl4pPr>
      <a:lvl5pPr marL="2057400" indent="-228600" algn="l" defTabSz="914400" rtl="0" eaLnBrk="1" latinLnBrk="0" hangingPunct="1">
        <a:spcBef>
          <a:spcPct val="20000"/>
        </a:spcBef>
        <a:buFont typeface="Lucida Grande"/>
        <a:buChar char="›"/>
        <a:defRPr sz="2000" kern="1200">
          <a:solidFill>
            <a:schemeClr val="tx1">
              <a:lumMod val="85000"/>
              <a:lumOff val="15000"/>
            </a:schemeClr>
          </a:solidFill>
          <a:latin typeface="Helvetica Neue Bold Condensed"/>
          <a:ea typeface="+mn-ea"/>
          <a:cs typeface="Helvetica Neue Bold Condensed"/>
        </a:defRPr>
      </a:lvl5pPr>
      <a:lvl6pPr marL="2514600" indent="-228600" algn="l" defTabSz="914400" rtl="0" eaLnBrk="1" latinLnBrk="0" hangingPunct="1">
        <a:spcBef>
          <a:spcPct val="20000"/>
        </a:spcBef>
        <a:buFont typeface="Lucida Grande"/>
        <a:buChar char="»"/>
        <a:defRPr sz="2000" i="1" kern="1200">
          <a:solidFill>
            <a:schemeClr val="tx1">
              <a:lumMod val="85000"/>
              <a:lumOff val="15000"/>
            </a:schemeClr>
          </a:solidFill>
          <a:latin typeface="Georgia"/>
          <a:ea typeface="+mn-ea"/>
          <a:cs typeface="Georgia"/>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858000" y="4767263"/>
            <a:ext cx="2133600" cy="274637"/>
          </a:xfrm>
          <a:prstGeom prst="rect">
            <a:avLst/>
          </a:prstGeom>
        </p:spPr>
        <p:txBody>
          <a:bodyPr vert="horz" lIns="91440" tIns="45720" rIns="91440" bIns="45720" rtlCol="0" anchor="ctr"/>
          <a:lstStyle>
            <a:lvl1pPr>
              <a:defRPr lang="en-US" sz="1600" b="0" i="0" cap="all" smtClean="0">
                <a:solidFill>
                  <a:srgbClr val="A6A6A6"/>
                </a:solidFill>
                <a:latin typeface="Franklin Gothic Medium"/>
                <a:cs typeface="Franklin Gothic Medium"/>
              </a:defRPr>
            </a:lvl1pPr>
          </a:lstStyle>
          <a:p>
            <a:pPr algn="r"/>
            <a:fld id="{FF0DA12C-6C71-EA42-80B2-C84EF7F53D50}" type="slidenum">
              <a:rPr lang="en-US" smtClean="0"/>
              <a:pPr algn="r"/>
              <a:t>‹#›</a:t>
            </a:fld>
            <a:endParaRPr lang="en-US" dirty="0"/>
          </a:p>
        </p:txBody>
      </p:sp>
    </p:spTree>
    <p:extLst>
      <p:ext uri="{BB962C8B-B14F-4D97-AF65-F5344CB8AC3E}">
        <p14:creationId xmlns:p14="http://schemas.microsoft.com/office/powerpoint/2010/main" val="3012439386"/>
      </p:ext>
    </p:extLst>
  </p:cSld>
  <p:clrMap bg1="lt1" tx1="dk1" bg2="lt2" tx2="dk2" accent1="accent1" accent2="accent2" accent3="accent3" accent4="accent4" accent5="accent5" accent6="accent6" hlink="hlink" folHlink="folHlink"/>
  <p:sldLayoutIdLst>
    <p:sldLayoutId id="2147483821"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hyperlink" Target="https://www.amazon.com/STOP-Signs-And-More-Slow/dp/B004LDO3D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hyperlink" Target="https://camius.com/camius_best_suvreillance_ip_cameras_with_advanced_centralized_video_management_software/start-live-dem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quickanddirtytips.com/health-fitness/mental-health/6-reasons-why-we-self-sabotag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breaktech.com/" TargetMode="External"/><Relationship Id="rId2" Type="http://schemas.openxmlformats.org/officeDocument/2006/relationships/hyperlink" Target="mailto:Jonathan.franks@breaktech.com" TargetMode="External"/><Relationship Id="rId1" Type="http://schemas.openxmlformats.org/officeDocument/2006/relationships/slideLayout" Target="../slideLayouts/slideLayout19.xml"/><Relationship Id="rId4" Type="http://schemas.openxmlformats.org/officeDocument/2006/relationships/hyperlink" Target="http://mid.camp/26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476750"/>
            <a:ext cx="8763000" cy="609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167838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10</a:t>
            </a:fld>
            <a:endParaRPr lang="en-US" dirty="0"/>
          </a:p>
        </p:txBody>
      </p:sp>
      <p:sp>
        <p:nvSpPr>
          <p:cNvPr id="7" name="Text Placeholder 6"/>
          <p:cNvSpPr>
            <a:spLocks noGrp="1"/>
          </p:cNvSpPr>
          <p:nvPr>
            <p:ph type="body" sz="quarter" idx="12"/>
          </p:nvPr>
        </p:nvSpPr>
        <p:spPr>
          <a:xfrm>
            <a:off x="228600" y="895350"/>
            <a:ext cx="4800600" cy="2819400"/>
          </a:xfrm>
        </p:spPr>
        <p:txBody>
          <a:bodyPr/>
          <a:lstStyle/>
          <a:p>
            <a:pPr marL="0" indent="0">
              <a:buNone/>
            </a:pPr>
            <a:r>
              <a:rPr lang="en-US" dirty="0"/>
              <a:t>Now that you’ve picked a topic, it’s time to figure out what your talk is going to look like.</a:t>
            </a:r>
          </a:p>
          <a:p>
            <a:pPr marL="0" indent="0">
              <a:buNone/>
            </a:pPr>
            <a:endParaRPr lang="en-US" dirty="0"/>
          </a:p>
          <a:p>
            <a:pPr marL="0" indent="0">
              <a:buNone/>
            </a:pPr>
            <a:r>
              <a:rPr lang="en-US" dirty="0"/>
              <a:t>What were some of your favorite sessions? </a:t>
            </a:r>
          </a:p>
          <a:p>
            <a:pPr marL="0" indent="0">
              <a:buNone/>
            </a:pPr>
            <a:r>
              <a:rPr lang="en-US" dirty="0"/>
              <a:t>What did you like about them?</a:t>
            </a:r>
          </a:p>
          <a:p>
            <a:pPr>
              <a:buFont typeface="Arial" panose="020B0604020202020204" pitchFamily="34" charset="0"/>
              <a:buChar char="•"/>
            </a:pPr>
            <a:r>
              <a:rPr lang="en-US" dirty="0"/>
              <a:t>Do you like code?</a:t>
            </a:r>
          </a:p>
          <a:p>
            <a:pPr>
              <a:buFont typeface="Arial" panose="020B0604020202020204" pitchFamily="34" charset="0"/>
              <a:buChar char="•"/>
            </a:pPr>
            <a:r>
              <a:rPr lang="en-US" dirty="0"/>
              <a:t>Do you like walkthroughs?</a:t>
            </a:r>
          </a:p>
          <a:p>
            <a:pPr>
              <a:buFont typeface="Arial" panose="020B0604020202020204" pitchFamily="34" charset="0"/>
              <a:buChar char="•"/>
            </a:pPr>
            <a:r>
              <a:rPr lang="en-US" dirty="0"/>
              <a:t>Do you like live demos?</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What do you like in a talk?</a:t>
            </a:r>
          </a:p>
        </p:txBody>
      </p:sp>
      <p:pic>
        <p:nvPicPr>
          <p:cNvPr id="3" name="Picture 2">
            <a:extLst>
              <a:ext uri="{FF2B5EF4-FFF2-40B4-BE49-F238E27FC236}">
                <a16:creationId xmlns:a16="http://schemas.microsoft.com/office/drawing/2014/main" id="{F1EC1195-762A-1848-A4F0-8E32181D8141}"/>
              </a:ext>
            </a:extLst>
          </p:cNvPr>
          <p:cNvPicPr>
            <a:picLocks noChangeAspect="1"/>
          </p:cNvPicPr>
          <p:nvPr/>
        </p:nvPicPr>
        <p:blipFill>
          <a:blip r:embed="rId3"/>
          <a:stretch>
            <a:fillRect/>
          </a:stretch>
        </p:blipFill>
        <p:spPr>
          <a:xfrm>
            <a:off x="5643245" y="1047750"/>
            <a:ext cx="3195955" cy="1422400"/>
          </a:xfrm>
          <a:prstGeom prst="rect">
            <a:avLst/>
          </a:prstGeom>
        </p:spPr>
      </p:pic>
      <p:pic>
        <p:nvPicPr>
          <p:cNvPr id="6" name="Picture 5">
            <a:extLst>
              <a:ext uri="{FF2B5EF4-FFF2-40B4-BE49-F238E27FC236}">
                <a16:creationId xmlns:a16="http://schemas.microsoft.com/office/drawing/2014/main" id="{ECBAECAA-9E22-E646-9772-41F9DEAC87CF}"/>
              </a:ext>
            </a:extLst>
          </p:cNvPr>
          <p:cNvPicPr>
            <a:picLocks noChangeAspect="1"/>
          </p:cNvPicPr>
          <p:nvPr/>
        </p:nvPicPr>
        <p:blipFill>
          <a:blip r:embed="rId4"/>
          <a:stretch>
            <a:fillRect/>
          </a:stretch>
        </p:blipFill>
        <p:spPr>
          <a:xfrm>
            <a:off x="4343400" y="1951005"/>
            <a:ext cx="4487603" cy="1146207"/>
          </a:xfrm>
          <a:prstGeom prst="rect">
            <a:avLst/>
          </a:prstGeom>
        </p:spPr>
      </p:pic>
      <p:pic>
        <p:nvPicPr>
          <p:cNvPr id="5" name="Picture 4">
            <a:extLst>
              <a:ext uri="{FF2B5EF4-FFF2-40B4-BE49-F238E27FC236}">
                <a16:creationId xmlns:a16="http://schemas.microsoft.com/office/drawing/2014/main" id="{1895D247-A3B0-EB49-A4D8-EE5177FE66E4}"/>
              </a:ext>
            </a:extLst>
          </p:cNvPr>
          <p:cNvPicPr>
            <a:picLocks noChangeAspect="1"/>
          </p:cNvPicPr>
          <p:nvPr/>
        </p:nvPicPr>
        <p:blipFill>
          <a:blip r:embed="rId5"/>
          <a:stretch>
            <a:fillRect/>
          </a:stretch>
        </p:blipFill>
        <p:spPr>
          <a:xfrm>
            <a:off x="4038600" y="2651318"/>
            <a:ext cx="3018444" cy="1930400"/>
          </a:xfrm>
          <a:prstGeom prst="rect">
            <a:avLst/>
          </a:prstGeom>
        </p:spPr>
      </p:pic>
      <p:pic>
        <p:nvPicPr>
          <p:cNvPr id="8" name="Picture 7">
            <a:extLst>
              <a:ext uri="{FF2B5EF4-FFF2-40B4-BE49-F238E27FC236}">
                <a16:creationId xmlns:a16="http://schemas.microsoft.com/office/drawing/2014/main" id="{F42D1758-F0AF-4843-B816-152850B3CE03}"/>
              </a:ext>
            </a:extLst>
          </p:cNvPr>
          <p:cNvPicPr>
            <a:picLocks noChangeAspect="1"/>
          </p:cNvPicPr>
          <p:nvPr/>
        </p:nvPicPr>
        <p:blipFill>
          <a:blip r:embed="rId6"/>
          <a:stretch>
            <a:fillRect/>
          </a:stretch>
        </p:blipFill>
        <p:spPr>
          <a:xfrm>
            <a:off x="6587201" y="2571750"/>
            <a:ext cx="2141376" cy="1727200"/>
          </a:xfrm>
          <a:prstGeom prst="rect">
            <a:avLst/>
          </a:prstGeom>
        </p:spPr>
      </p:pic>
    </p:spTree>
    <p:extLst>
      <p:ext uri="{BB962C8B-B14F-4D97-AF65-F5344CB8AC3E}">
        <p14:creationId xmlns:p14="http://schemas.microsoft.com/office/powerpoint/2010/main" val="3203848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11</a:t>
            </a:fld>
            <a:endParaRPr lang="en-US" dirty="0"/>
          </a:p>
        </p:txBody>
      </p:sp>
      <p:sp>
        <p:nvSpPr>
          <p:cNvPr id="4" name="Title 3"/>
          <p:cNvSpPr>
            <a:spLocks noGrp="1"/>
          </p:cNvSpPr>
          <p:nvPr>
            <p:ph type="title"/>
          </p:nvPr>
        </p:nvSpPr>
        <p:spPr>
          <a:prstGeom prst="rect">
            <a:avLst/>
          </a:prstGeom>
        </p:spPr>
        <p:txBody>
          <a:bodyPr/>
          <a:lstStyle/>
          <a:p>
            <a:r>
              <a:rPr lang="en-US" dirty="0"/>
              <a:t>Memes</a:t>
            </a:r>
            <a:endParaRPr lang="en-US" dirty="0">
              <a:latin typeface="Franklin Gothic Medium"/>
              <a:cs typeface="Franklin Gothic Medium"/>
            </a:endParaRPr>
          </a:p>
        </p:txBody>
      </p:sp>
      <p:pic>
        <p:nvPicPr>
          <p:cNvPr id="5" name="Picture 4">
            <a:extLst>
              <a:ext uri="{FF2B5EF4-FFF2-40B4-BE49-F238E27FC236}">
                <a16:creationId xmlns:a16="http://schemas.microsoft.com/office/drawing/2014/main" id="{A074B9C2-BBAC-C741-9CF8-06452B9A1C3F}"/>
              </a:ext>
            </a:extLst>
          </p:cNvPr>
          <p:cNvPicPr>
            <a:picLocks noChangeAspect="1"/>
          </p:cNvPicPr>
          <p:nvPr/>
        </p:nvPicPr>
        <p:blipFill>
          <a:blip r:embed="rId3"/>
          <a:stretch>
            <a:fillRect/>
          </a:stretch>
        </p:blipFill>
        <p:spPr>
          <a:xfrm>
            <a:off x="1670273" y="912492"/>
            <a:ext cx="5346254" cy="3742378"/>
          </a:xfrm>
          <a:prstGeom prst="rect">
            <a:avLst/>
          </a:prstGeom>
        </p:spPr>
      </p:pic>
    </p:spTree>
    <p:extLst>
      <p:ext uri="{BB962C8B-B14F-4D97-AF65-F5344CB8AC3E}">
        <p14:creationId xmlns:p14="http://schemas.microsoft.com/office/powerpoint/2010/main" val="218872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12</a:t>
            </a:fld>
            <a:endParaRPr lang="en-US" dirty="0"/>
          </a:p>
        </p:txBody>
      </p:sp>
      <p:sp>
        <p:nvSpPr>
          <p:cNvPr id="7" name="Text Placeholder 6"/>
          <p:cNvSpPr>
            <a:spLocks noGrp="1"/>
          </p:cNvSpPr>
          <p:nvPr>
            <p:ph type="body" sz="quarter" idx="12"/>
          </p:nvPr>
        </p:nvSpPr>
        <p:spPr>
          <a:xfrm>
            <a:off x="304800" y="1352550"/>
            <a:ext cx="3886200" cy="1981200"/>
          </a:xfrm>
        </p:spPr>
        <p:txBody>
          <a:bodyPr/>
          <a:lstStyle/>
          <a:p>
            <a:pPr marL="0" indent="0">
              <a:buNone/>
            </a:pPr>
            <a:r>
              <a:rPr lang="en-US" dirty="0"/>
              <a:t>This is actually the first presentation I’ve put together that’s included a meme or a cat picture, but apparently, everybody loves cat pictures.</a:t>
            </a:r>
          </a:p>
          <a:p>
            <a:pPr marL="0" indent="0">
              <a:buNone/>
            </a:pPr>
            <a:endParaRPr lang="en-US" dirty="0"/>
          </a:p>
          <a:p>
            <a:pPr marL="0" indent="0">
              <a:buNone/>
            </a:pPr>
            <a:r>
              <a:rPr lang="en-US" dirty="0"/>
              <a:t>I really stick to the techy stuff, but do what works for you.</a:t>
            </a:r>
          </a:p>
        </p:txBody>
      </p:sp>
      <p:sp>
        <p:nvSpPr>
          <p:cNvPr id="4" name="Title 3"/>
          <p:cNvSpPr>
            <a:spLocks noGrp="1"/>
          </p:cNvSpPr>
          <p:nvPr>
            <p:ph type="title"/>
          </p:nvPr>
        </p:nvSpPr>
        <p:spPr>
          <a:prstGeom prst="rect">
            <a:avLst/>
          </a:prstGeom>
        </p:spPr>
        <p:txBody>
          <a:bodyPr/>
          <a:lstStyle/>
          <a:p>
            <a:r>
              <a:rPr lang="en-US" dirty="0"/>
              <a:t>Cat pictures</a:t>
            </a:r>
            <a:endParaRPr lang="en-US" dirty="0">
              <a:latin typeface="Franklin Gothic Medium"/>
              <a:cs typeface="Franklin Gothic Medium"/>
            </a:endParaRPr>
          </a:p>
        </p:txBody>
      </p:sp>
      <p:pic>
        <p:nvPicPr>
          <p:cNvPr id="6" name="Picture 5">
            <a:extLst>
              <a:ext uri="{FF2B5EF4-FFF2-40B4-BE49-F238E27FC236}">
                <a16:creationId xmlns:a16="http://schemas.microsoft.com/office/drawing/2014/main" id="{358342A0-0AD9-5E46-935B-ABCDB11B0B67}"/>
              </a:ext>
            </a:extLst>
          </p:cNvPr>
          <p:cNvPicPr>
            <a:picLocks noChangeAspect="1"/>
          </p:cNvPicPr>
          <p:nvPr/>
        </p:nvPicPr>
        <p:blipFill>
          <a:blip r:embed="rId3"/>
          <a:stretch>
            <a:fillRect/>
          </a:stretch>
        </p:blipFill>
        <p:spPr>
          <a:xfrm>
            <a:off x="4724400" y="1352550"/>
            <a:ext cx="3563663" cy="2667000"/>
          </a:xfrm>
          <a:prstGeom prst="rect">
            <a:avLst/>
          </a:prstGeom>
        </p:spPr>
      </p:pic>
    </p:spTree>
    <p:extLst>
      <p:ext uri="{BB962C8B-B14F-4D97-AF65-F5344CB8AC3E}">
        <p14:creationId xmlns:p14="http://schemas.microsoft.com/office/powerpoint/2010/main" val="1508479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Prepare</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795059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14</a:t>
            </a:fld>
            <a:endParaRPr lang="en-US" dirty="0"/>
          </a:p>
        </p:txBody>
      </p:sp>
      <p:sp>
        <p:nvSpPr>
          <p:cNvPr id="7" name="Text Placeholder 6"/>
          <p:cNvSpPr>
            <a:spLocks noGrp="1"/>
          </p:cNvSpPr>
          <p:nvPr>
            <p:ph type="body" sz="quarter" idx="12"/>
          </p:nvPr>
        </p:nvSpPr>
        <p:spPr>
          <a:xfrm>
            <a:off x="304800" y="1352550"/>
            <a:ext cx="4038600" cy="2819400"/>
          </a:xfrm>
        </p:spPr>
        <p:txBody>
          <a:bodyPr/>
          <a:lstStyle/>
          <a:p>
            <a:pPr marL="0" indent="0">
              <a:buNone/>
            </a:pPr>
            <a:r>
              <a:rPr lang="en-US" dirty="0"/>
              <a:t>Do’s:</a:t>
            </a:r>
          </a:p>
          <a:p>
            <a:pPr marL="285750" indent="-285750">
              <a:buFont typeface="Arial" panose="020B0604020202020204" pitchFamily="34" charset="0"/>
              <a:buChar char="•"/>
            </a:pPr>
            <a:r>
              <a:rPr lang="en-US" dirty="0"/>
              <a:t>Practice!</a:t>
            </a:r>
          </a:p>
          <a:p>
            <a:pPr marL="285750" indent="-285750">
              <a:buFont typeface="Arial" panose="020B0604020202020204" pitchFamily="34" charset="0"/>
              <a:buChar char="•"/>
            </a:pPr>
            <a:r>
              <a:rPr lang="en-US" dirty="0"/>
              <a:t>Practice in of real people!</a:t>
            </a:r>
          </a:p>
          <a:p>
            <a:pPr marL="285750" indent="-285750">
              <a:buFont typeface="Arial" panose="020B0604020202020204" pitchFamily="34" charset="0"/>
              <a:buChar char="•"/>
            </a:pPr>
            <a:r>
              <a:rPr lang="en-US" dirty="0"/>
              <a:t>Practice in front of different people!</a:t>
            </a:r>
          </a:p>
          <a:p>
            <a:pPr marL="285750" indent="-285750">
              <a:buFont typeface="Arial" panose="020B0604020202020204" pitchFamily="34" charset="0"/>
              <a:buChar char="•"/>
            </a:pPr>
            <a:r>
              <a:rPr lang="en-US" dirty="0"/>
              <a:t>Record yourself giving your talk.</a:t>
            </a:r>
          </a:p>
          <a:p>
            <a:pPr marL="285750" indent="-285750">
              <a:buFont typeface="Arial" panose="020B0604020202020204" pitchFamily="34" charset="0"/>
              <a:buChar char="•"/>
            </a:pPr>
            <a:r>
              <a:rPr lang="en-US" dirty="0"/>
              <a:t>Practice your demos over and over again.</a:t>
            </a:r>
          </a:p>
          <a:p>
            <a:pPr marL="285750" indent="-285750">
              <a:buFont typeface="Arial" panose="020B0604020202020204" pitchFamily="34" charset="0"/>
              <a:buChar char="•"/>
            </a:pPr>
            <a:r>
              <a:rPr lang="en-US" dirty="0"/>
              <a:t>Listen to your audience’s feedback.</a:t>
            </a:r>
          </a:p>
          <a:p>
            <a:pPr marL="285750" indent="-285750">
              <a:buFont typeface="Arial" panose="020B0604020202020204" pitchFamily="34" charset="0"/>
              <a:buChar char="•"/>
            </a:pPr>
            <a:r>
              <a:rPr lang="en-US" dirty="0"/>
              <a:t>Incrementally improve your talk.</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prepare</a:t>
            </a:r>
          </a:p>
        </p:txBody>
      </p:sp>
      <p:sp>
        <p:nvSpPr>
          <p:cNvPr id="5" name="Text Placeholder 6">
            <a:extLst>
              <a:ext uri="{FF2B5EF4-FFF2-40B4-BE49-F238E27FC236}">
                <a16:creationId xmlns:a16="http://schemas.microsoft.com/office/drawing/2014/main" id="{1FF0C0F7-7604-7E43-8D5A-6AF6B633E706}"/>
              </a:ext>
            </a:extLst>
          </p:cNvPr>
          <p:cNvSpPr txBox="1">
            <a:spLocks/>
          </p:cNvSpPr>
          <p:nvPr/>
        </p:nvSpPr>
        <p:spPr>
          <a:xfrm>
            <a:off x="4343400" y="1373981"/>
            <a:ext cx="4229100" cy="2819400"/>
          </a:xfrm>
          <a:prstGeom prst="rect">
            <a:avLst/>
          </a:prstGeom>
        </p:spPr>
        <p:txBody>
          <a:bodyPr vert="horz"/>
          <a:lstStyle>
            <a:lvl1pPr marL="342900" indent="-342900" algn="l" defTabSz="914400" rtl="0" eaLnBrk="1" latinLnBrk="0" hangingPunct="1">
              <a:spcBef>
                <a:spcPct val="20000"/>
              </a:spcBef>
              <a:buFont typeface="+mj-lt"/>
              <a:buAutoNum type="arabicPeriod"/>
              <a:defRPr sz="1600" b="0" i="0" kern="1200">
                <a:solidFill>
                  <a:schemeClr val="tx1">
                    <a:lumMod val="65000"/>
                    <a:lumOff val="35000"/>
                  </a:schemeClr>
                </a:solidFill>
                <a:latin typeface="Franklin Gothic Book"/>
                <a:ea typeface="+mn-ea"/>
                <a:cs typeface="Franklin Gothic Book"/>
              </a:defRPr>
            </a:lvl1pPr>
            <a:lvl2pPr marL="457200" indent="0" algn="l" defTabSz="914400" rtl="0" eaLnBrk="1" latinLnBrk="0" hangingPunct="1">
              <a:spcBef>
                <a:spcPct val="20000"/>
              </a:spcBef>
              <a:buFont typeface="+mj-lt"/>
              <a:buNone/>
              <a:defRPr sz="2800" kern="1200">
                <a:solidFill>
                  <a:schemeClr val="tx1">
                    <a:lumMod val="65000"/>
                    <a:lumOff val="35000"/>
                  </a:schemeClr>
                </a:solidFill>
                <a:latin typeface="Helvetica Neue Bold Condensed"/>
                <a:ea typeface="+mn-ea"/>
                <a:cs typeface="Helvetica Neue Bold Condensed"/>
              </a:defRPr>
            </a:lvl2pPr>
            <a:lvl3pPr marL="914400" indent="0" algn="l" defTabSz="914400" rtl="0" eaLnBrk="1" latinLnBrk="0" hangingPunct="1">
              <a:spcBef>
                <a:spcPct val="20000"/>
              </a:spcBef>
              <a:buFont typeface="+mj-lt"/>
              <a:buNone/>
              <a:defRPr sz="2400" kern="1200">
                <a:solidFill>
                  <a:schemeClr val="tx1">
                    <a:lumMod val="65000"/>
                    <a:lumOff val="35000"/>
                  </a:schemeClr>
                </a:solidFill>
                <a:latin typeface="Helvetica Neue Bold Condensed"/>
                <a:ea typeface="+mn-ea"/>
                <a:cs typeface="Helvetica Neue Bold Condensed"/>
              </a:defRPr>
            </a:lvl3pPr>
            <a:lvl4pPr marL="1371600" indent="0" algn="l" defTabSz="914400" rtl="0" eaLnBrk="1" latinLnBrk="0" hangingPunct="1">
              <a:spcBef>
                <a:spcPct val="20000"/>
              </a:spcBef>
              <a:buFont typeface="+mj-lt"/>
              <a:buNone/>
              <a:defRPr sz="2000" kern="1200">
                <a:solidFill>
                  <a:schemeClr val="tx1">
                    <a:lumMod val="65000"/>
                    <a:lumOff val="35000"/>
                  </a:schemeClr>
                </a:solidFill>
                <a:latin typeface="Helvetica Neue Bold Condensed"/>
                <a:ea typeface="+mn-ea"/>
                <a:cs typeface="Helvetica Neue Bold Condensed"/>
              </a:defRPr>
            </a:lvl4pPr>
            <a:lvl5pPr marL="1828800" indent="0" algn="l" defTabSz="914400" rtl="0" eaLnBrk="1" latinLnBrk="0" hangingPunct="1">
              <a:spcBef>
                <a:spcPct val="20000"/>
              </a:spcBef>
              <a:buFont typeface="+mj-lt"/>
              <a:buNone/>
              <a:defRPr sz="2000" kern="1200">
                <a:solidFill>
                  <a:schemeClr val="tx1">
                    <a:lumMod val="65000"/>
                    <a:lumOff val="35000"/>
                  </a:schemeClr>
                </a:solidFill>
                <a:latin typeface="Helvetica Neue Bold Condensed"/>
                <a:ea typeface="+mn-ea"/>
                <a:cs typeface="Helvetica Neue Bold Condensed"/>
              </a:defRPr>
            </a:lvl5pPr>
            <a:lvl6pPr marL="2514600" indent="-228600" algn="l" defTabSz="914400" rtl="0" eaLnBrk="1" latinLnBrk="0" hangingPunct="1">
              <a:spcBef>
                <a:spcPct val="20000"/>
              </a:spcBef>
              <a:buFont typeface="Lucida Grande"/>
              <a:buChar char="»"/>
              <a:defRPr sz="2000" i="1" kern="1200">
                <a:solidFill>
                  <a:schemeClr val="tx1">
                    <a:lumMod val="85000"/>
                    <a:lumOff val="15000"/>
                  </a:schemeClr>
                </a:solidFill>
                <a:latin typeface="Georgia"/>
                <a:ea typeface="+mn-ea"/>
                <a:cs typeface="Georgia"/>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mj-lt"/>
              <a:buNone/>
            </a:pPr>
            <a:r>
              <a:rPr lang="en-US" dirty="0"/>
              <a:t>Don’ts:</a:t>
            </a:r>
          </a:p>
          <a:p>
            <a:pPr marL="285750" indent="-285750">
              <a:buFont typeface="Arial" panose="020B0604020202020204" pitchFamily="34" charset="0"/>
              <a:buChar char="•"/>
            </a:pPr>
            <a:r>
              <a:rPr lang="en-US" dirty="0"/>
              <a:t>Don’t put your writing presentation off until the day before the camp!</a:t>
            </a:r>
          </a:p>
          <a:p>
            <a:pPr marL="285750" indent="-285750">
              <a:buFont typeface="Arial" panose="020B0604020202020204" pitchFamily="34" charset="0"/>
              <a:buChar char="•"/>
            </a:pPr>
            <a:r>
              <a:rPr lang="en-US" dirty="0"/>
              <a:t>Don’t put writing code samples off until the day before the camp!</a:t>
            </a:r>
          </a:p>
          <a:p>
            <a:pPr marL="285750" indent="-285750">
              <a:buFont typeface="Arial" panose="020B0604020202020204" pitchFamily="34" charset="0"/>
              <a:buChar char="•"/>
            </a:pPr>
            <a:r>
              <a:rPr lang="en-US" dirty="0"/>
              <a:t>Don’t demo whatever you’re demoing for the first time during your talk!</a:t>
            </a:r>
          </a:p>
          <a:p>
            <a:pPr marL="285750" indent="-285750">
              <a:buFont typeface="Arial" panose="020B0604020202020204" pitchFamily="34" charset="0"/>
              <a:buChar char="•"/>
            </a:pPr>
            <a:r>
              <a:rPr lang="en-US" dirty="0"/>
              <a:t>Don’t read directly off your slides.</a:t>
            </a:r>
          </a:p>
          <a:p>
            <a:pPr marL="285750" indent="-285750">
              <a:buFont typeface="Arial" panose="020B0604020202020204" pitchFamily="34" charset="0"/>
              <a:buChar char="•"/>
            </a:pPr>
            <a:r>
              <a:rPr lang="en-US" dirty="0"/>
              <a:t>Radically change your talk between presentations.</a:t>
            </a:r>
          </a:p>
        </p:txBody>
      </p:sp>
    </p:spTree>
    <p:extLst>
      <p:ext uri="{BB962C8B-B14F-4D97-AF65-F5344CB8AC3E}">
        <p14:creationId xmlns:p14="http://schemas.microsoft.com/office/powerpoint/2010/main" val="3885148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Practice</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244809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16</a:t>
            </a:fld>
            <a:endParaRPr lang="en-US" dirty="0"/>
          </a:p>
        </p:txBody>
      </p:sp>
      <p:sp>
        <p:nvSpPr>
          <p:cNvPr id="7" name="Text Placeholder 6"/>
          <p:cNvSpPr>
            <a:spLocks noGrp="1"/>
          </p:cNvSpPr>
          <p:nvPr>
            <p:ph type="body" sz="quarter" idx="12"/>
          </p:nvPr>
        </p:nvSpPr>
        <p:spPr>
          <a:xfrm>
            <a:off x="304800" y="1352550"/>
            <a:ext cx="4038600" cy="2819400"/>
          </a:xfrm>
        </p:spPr>
        <p:txBody>
          <a:bodyPr/>
          <a:lstStyle/>
          <a:p>
            <a:pPr marL="0" indent="0">
              <a:buNone/>
            </a:pPr>
            <a:r>
              <a:rPr lang="en-US" dirty="0"/>
              <a:t>Practice.</a:t>
            </a:r>
          </a:p>
          <a:p>
            <a:pPr marL="0" indent="0">
              <a:buNone/>
            </a:pPr>
            <a:r>
              <a:rPr lang="en-US" dirty="0"/>
              <a:t>Practice some more.</a:t>
            </a:r>
          </a:p>
          <a:p>
            <a:pPr marL="0" indent="0">
              <a:buNone/>
            </a:pPr>
            <a:r>
              <a:rPr lang="en-US" dirty="0"/>
              <a:t>And then practice again.</a:t>
            </a:r>
          </a:p>
          <a:p>
            <a:pPr marL="0" indent="0">
              <a:buNone/>
            </a:pPr>
            <a:r>
              <a:rPr lang="en-US" dirty="0"/>
              <a:t>Then you’re ready for a test run.</a:t>
            </a:r>
          </a:p>
          <a:p>
            <a:pPr marL="0" indent="0">
              <a:buNone/>
            </a:pPr>
            <a:r>
              <a:rPr lang="en-US" dirty="0"/>
              <a:t>By the time camp starts, you’ll be part totally sick of your topic, and part super excited about your talk.</a:t>
            </a:r>
          </a:p>
          <a:p>
            <a:pPr marL="0" indent="0">
              <a:buNone/>
            </a:pPr>
            <a:r>
              <a:rPr lang="en-US" dirty="0"/>
              <a:t>But you’ll be ready!</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Practice</a:t>
            </a:r>
          </a:p>
        </p:txBody>
      </p:sp>
      <p:pic>
        <p:nvPicPr>
          <p:cNvPr id="6" name="Picture 5">
            <a:extLst>
              <a:ext uri="{FF2B5EF4-FFF2-40B4-BE49-F238E27FC236}">
                <a16:creationId xmlns:a16="http://schemas.microsoft.com/office/drawing/2014/main" id="{50CAB8D2-61DA-634A-9E05-13391C3909B6}"/>
              </a:ext>
            </a:extLst>
          </p:cNvPr>
          <p:cNvPicPr>
            <a:picLocks noChangeAspect="1"/>
          </p:cNvPicPr>
          <p:nvPr/>
        </p:nvPicPr>
        <p:blipFill>
          <a:blip r:embed="rId3"/>
          <a:stretch>
            <a:fillRect/>
          </a:stretch>
        </p:blipFill>
        <p:spPr>
          <a:xfrm>
            <a:off x="5996568" y="895350"/>
            <a:ext cx="2857500" cy="3573780"/>
          </a:xfrm>
          <a:prstGeom prst="rect">
            <a:avLst/>
          </a:prstGeom>
        </p:spPr>
      </p:pic>
    </p:spTree>
    <p:extLst>
      <p:ext uri="{BB962C8B-B14F-4D97-AF65-F5344CB8AC3E}">
        <p14:creationId xmlns:p14="http://schemas.microsoft.com/office/powerpoint/2010/main" val="57581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Present</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514976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18</a:t>
            </a:fld>
            <a:endParaRPr lang="en-US" dirty="0"/>
          </a:p>
        </p:txBody>
      </p:sp>
      <p:sp>
        <p:nvSpPr>
          <p:cNvPr id="7" name="Text Placeholder 6"/>
          <p:cNvSpPr>
            <a:spLocks noGrp="1"/>
          </p:cNvSpPr>
          <p:nvPr>
            <p:ph type="body" sz="quarter" idx="12"/>
          </p:nvPr>
        </p:nvSpPr>
        <p:spPr>
          <a:xfrm>
            <a:off x="228600" y="800100"/>
            <a:ext cx="4038600" cy="2819400"/>
          </a:xfrm>
        </p:spPr>
        <p:txBody>
          <a:bodyPr/>
          <a:lstStyle/>
          <a:p>
            <a:pPr marL="0" indent="0">
              <a:buNone/>
            </a:pPr>
            <a:r>
              <a:rPr lang="en-US" dirty="0"/>
              <a:t>Slow down.</a:t>
            </a:r>
          </a:p>
          <a:p>
            <a:pPr marL="0" indent="0">
              <a:buNone/>
            </a:pPr>
            <a:r>
              <a:rPr lang="en-US" dirty="0"/>
              <a:t>You’re not giving disclaimers at the end of a radio commercial. You’re trying to impart some valuable information!</a:t>
            </a:r>
          </a:p>
          <a:p>
            <a:pPr marL="0" indent="0">
              <a:buNone/>
            </a:pPr>
            <a:r>
              <a:rPr lang="en-US" dirty="0"/>
              <a:t>You think you’re speaking way faster than you are.</a:t>
            </a:r>
          </a:p>
          <a:p>
            <a:pPr marL="0" indent="0">
              <a:buNone/>
            </a:pPr>
            <a:r>
              <a:rPr lang="en-US" dirty="0"/>
              <a:t>Remember to pause. Let your audience think about what you’ve said and catch up.</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present</a:t>
            </a:r>
          </a:p>
        </p:txBody>
      </p:sp>
      <p:pic>
        <p:nvPicPr>
          <p:cNvPr id="3" name="Picture 2">
            <a:extLst>
              <a:ext uri="{FF2B5EF4-FFF2-40B4-BE49-F238E27FC236}">
                <a16:creationId xmlns:a16="http://schemas.microsoft.com/office/drawing/2014/main" id="{D4863BE1-5920-1D45-8B1F-556BBFC73CC5}"/>
              </a:ext>
            </a:extLst>
          </p:cNvPr>
          <p:cNvPicPr>
            <a:picLocks noChangeAspect="1"/>
          </p:cNvPicPr>
          <p:nvPr/>
        </p:nvPicPr>
        <p:blipFill>
          <a:blip r:embed="rId3"/>
          <a:stretch>
            <a:fillRect/>
          </a:stretch>
        </p:blipFill>
        <p:spPr>
          <a:xfrm>
            <a:off x="6070600" y="1765300"/>
            <a:ext cx="2159000" cy="1612900"/>
          </a:xfrm>
          <a:prstGeom prst="rect">
            <a:avLst/>
          </a:prstGeom>
        </p:spPr>
      </p:pic>
      <p:sp>
        <p:nvSpPr>
          <p:cNvPr id="6" name="TextBox 5">
            <a:extLst>
              <a:ext uri="{FF2B5EF4-FFF2-40B4-BE49-F238E27FC236}">
                <a16:creationId xmlns:a16="http://schemas.microsoft.com/office/drawing/2014/main" id="{ED187D91-6877-224C-9F47-FFB828F29A76}"/>
              </a:ext>
            </a:extLst>
          </p:cNvPr>
          <p:cNvSpPr txBox="1"/>
          <p:nvPr/>
        </p:nvSpPr>
        <p:spPr>
          <a:xfrm>
            <a:off x="1781011" y="4369256"/>
            <a:ext cx="5581977" cy="215444"/>
          </a:xfrm>
          <a:prstGeom prst="rect">
            <a:avLst/>
          </a:prstGeom>
        </p:spPr>
        <p:txBody>
          <a:bodyPr wrap="none" rtlCol="0">
            <a:spAutoFit/>
          </a:bodyPr>
          <a:lstStyle/>
          <a:p>
            <a:r>
              <a:rPr lang="en-US" sz="800" dirty="0">
                <a:solidFill>
                  <a:srgbClr val="000000"/>
                </a:solidFill>
                <a:latin typeface="Century Gothic"/>
                <a:cs typeface="Century Gothic"/>
              </a:rPr>
              <a:t>Image used from </a:t>
            </a:r>
            <a:r>
              <a:rPr lang="en-US" sz="800" dirty="0">
                <a:solidFill>
                  <a:srgbClr val="000000"/>
                </a:solidFill>
                <a:latin typeface="Century Gothic"/>
                <a:cs typeface="Century Gothic"/>
                <a:hlinkClick r:id="rId4"/>
              </a:rPr>
              <a:t>https://www.amazon.com/STOP-Signs-And-More-Slow/dp/B004LDO3DM</a:t>
            </a:r>
            <a:r>
              <a:rPr lang="en-US" sz="800" dirty="0">
                <a:solidFill>
                  <a:srgbClr val="000000"/>
                </a:solidFill>
                <a:latin typeface="Century Gothic"/>
                <a:cs typeface="Century Gothic"/>
              </a:rPr>
              <a:t> without permission.</a:t>
            </a:r>
          </a:p>
        </p:txBody>
      </p:sp>
    </p:spTree>
    <p:extLst>
      <p:ext uri="{BB962C8B-B14F-4D97-AF65-F5344CB8AC3E}">
        <p14:creationId xmlns:p14="http://schemas.microsoft.com/office/powerpoint/2010/main" val="306128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19</a:t>
            </a:fld>
            <a:endParaRPr lang="en-US" dirty="0"/>
          </a:p>
        </p:txBody>
      </p:sp>
      <p:sp>
        <p:nvSpPr>
          <p:cNvPr id="7" name="Text Placeholder 6"/>
          <p:cNvSpPr>
            <a:spLocks noGrp="1"/>
          </p:cNvSpPr>
          <p:nvPr>
            <p:ph type="body" sz="quarter" idx="12"/>
          </p:nvPr>
        </p:nvSpPr>
        <p:spPr>
          <a:xfrm>
            <a:off x="228600" y="800100"/>
            <a:ext cx="4038600" cy="2819400"/>
          </a:xfrm>
        </p:spPr>
        <p:txBody>
          <a:bodyPr/>
          <a:lstStyle/>
          <a:p>
            <a:pPr marL="0" indent="0">
              <a:buNone/>
            </a:pPr>
            <a:r>
              <a:rPr lang="en-US" dirty="0"/>
              <a:t>Vary your tone. Don’t be monotonous.</a:t>
            </a:r>
          </a:p>
          <a:p>
            <a:pPr marL="0" indent="0">
              <a:buNone/>
            </a:pPr>
            <a:r>
              <a:rPr lang="en-US" dirty="0"/>
              <a:t>They’ll tune out if you don’t use some pauses and some emphasis.</a:t>
            </a:r>
          </a:p>
          <a:p>
            <a:pPr marL="0" indent="0">
              <a:buNone/>
            </a:pPr>
            <a:r>
              <a:rPr lang="en-US" dirty="0"/>
              <a:t>Don’t make every sentence end with a !</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present</a:t>
            </a:r>
          </a:p>
        </p:txBody>
      </p:sp>
      <p:pic>
        <p:nvPicPr>
          <p:cNvPr id="5" name="Picture 4">
            <a:extLst>
              <a:ext uri="{FF2B5EF4-FFF2-40B4-BE49-F238E27FC236}">
                <a16:creationId xmlns:a16="http://schemas.microsoft.com/office/drawing/2014/main" id="{9C7A16F5-311A-C544-844E-350D4D47157F}"/>
              </a:ext>
            </a:extLst>
          </p:cNvPr>
          <p:cNvPicPr>
            <a:picLocks noChangeAspect="1"/>
          </p:cNvPicPr>
          <p:nvPr/>
        </p:nvPicPr>
        <p:blipFill>
          <a:blip r:embed="rId3"/>
          <a:stretch>
            <a:fillRect/>
          </a:stretch>
        </p:blipFill>
        <p:spPr>
          <a:xfrm>
            <a:off x="4369444" y="931250"/>
            <a:ext cx="4545956" cy="2557100"/>
          </a:xfrm>
          <a:prstGeom prst="rect">
            <a:avLst/>
          </a:prstGeom>
        </p:spPr>
      </p:pic>
    </p:spTree>
    <p:extLst>
      <p:ext uri="{BB962C8B-B14F-4D97-AF65-F5344CB8AC3E}">
        <p14:creationId xmlns:p14="http://schemas.microsoft.com/office/powerpoint/2010/main" val="2502565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p:nvPr/>
        </p:nvCxnSpPr>
        <p:spPr>
          <a:xfrm>
            <a:off x="838200" y="2724150"/>
            <a:ext cx="533400" cy="0"/>
          </a:xfrm>
          <a:prstGeom prst="line">
            <a:avLst/>
          </a:prstGeom>
          <a:ln w="76200" cmpd="sng">
            <a:solidFill>
              <a:srgbClr val="99C837"/>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
        <p:nvSpPr>
          <p:cNvPr id="2" name="Title 1"/>
          <p:cNvSpPr>
            <a:spLocks noGrp="1"/>
          </p:cNvSpPr>
          <p:nvPr>
            <p:ph type="title"/>
          </p:nvPr>
        </p:nvSpPr>
        <p:spPr>
          <a:xfrm>
            <a:off x="914400" y="2800350"/>
            <a:ext cx="6705600" cy="571500"/>
          </a:xfrm>
        </p:spPr>
        <p:txBody>
          <a:bodyPr/>
          <a:lstStyle/>
          <a:p>
            <a:r>
              <a:rPr lang="en-US" dirty="0"/>
              <a:t>How to give a </a:t>
            </a:r>
            <a:r>
              <a:rPr lang="en-US" dirty="0" err="1"/>
              <a:t>drupal</a:t>
            </a:r>
            <a:r>
              <a:rPr lang="en-US" dirty="0"/>
              <a:t> camp talk!</a:t>
            </a:r>
          </a:p>
        </p:txBody>
      </p:sp>
    </p:spTree>
    <p:extLst>
      <p:ext uri="{BB962C8B-B14F-4D97-AF65-F5344CB8AC3E}">
        <p14:creationId xmlns:p14="http://schemas.microsoft.com/office/powerpoint/2010/main" val="207601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20</a:t>
            </a:fld>
            <a:endParaRPr lang="en-US" dirty="0"/>
          </a:p>
        </p:txBody>
      </p:sp>
      <p:sp>
        <p:nvSpPr>
          <p:cNvPr id="7" name="Text Placeholder 6"/>
          <p:cNvSpPr>
            <a:spLocks noGrp="1"/>
          </p:cNvSpPr>
          <p:nvPr>
            <p:ph type="body" sz="quarter" idx="12"/>
          </p:nvPr>
        </p:nvSpPr>
        <p:spPr>
          <a:xfrm>
            <a:off x="304800" y="800101"/>
            <a:ext cx="5029200" cy="3967162"/>
          </a:xfrm>
        </p:spPr>
        <p:txBody>
          <a:bodyPr/>
          <a:lstStyle/>
          <a:p>
            <a:pPr marL="0" indent="0">
              <a:buNone/>
            </a:pPr>
            <a:r>
              <a:rPr lang="en-US" dirty="0"/>
              <a:t>Size your code/demo so that it’s big enough to see in the back of the room. This means zooming your browser to at least 175%.</a:t>
            </a:r>
          </a:p>
          <a:p>
            <a:pPr marL="0" indent="0">
              <a:buNone/>
            </a:pPr>
            <a:endParaRPr lang="en-US" dirty="0"/>
          </a:p>
          <a:p>
            <a:pPr marL="0" indent="0">
              <a:buNone/>
            </a:pPr>
            <a:r>
              <a:rPr lang="en-US" dirty="0"/>
              <a:t>For code demos, use </a:t>
            </a:r>
            <a:r>
              <a:rPr lang="en-US" dirty="0" err="1"/>
              <a:t>PHPStorm’s</a:t>
            </a:r>
            <a:r>
              <a:rPr lang="en-US" dirty="0"/>
              <a:t> presentation mode. Remember the keyboard shortcuts! (Full screen mode is command-ctrl-f. Presentation mode is command-shift-p for me.)</a:t>
            </a:r>
          </a:p>
          <a:p>
            <a:pPr marL="0" indent="0">
              <a:buNone/>
            </a:pPr>
            <a:endParaRPr lang="en-US" dirty="0"/>
          </a:p>
          <a:p>
            <a:pPr marL="0" indent="0">
              <a:buNone/>
            </a:pPr>
            <a:r>
              <a:rPr lang="en-US" dirty="0"/>
              <a:t>Have your code windows already open before you start. Don’t go looking for something during your talk.</a:t>
            </a:r>
          </a:p>
          <a:p>
            <a:pPr marL="0" indent="0">
              <a:buNone/>
            </a:pPr>
            <a:endParaRPr lang="en-US" dirty="0"/>
          </a:p>
          <a:p>
            <a:pPr marL="0" indent="0">
              <a:buNone/>
            </a:pPr>
            <a:r>
              <a:rPr lang="en-US" dirty="0"/>
              <a:t>Here’s the same code, standard zoom on top, in Presentation mode on the bottom.</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present</a:t>
            </a:r>
          </a:p>
        </p:txBody>
      </p:sp>
      <p:pic>
        <p:nvPicPr>
          <p:cNvPr id="3" name="Picture 2">
            <a:extLst>
              <a:ext uri="{FF2B5EF4-FFF2-40B4-BE49-F238E27FC236}">
                <a16:creationId xmlns:a16="http://schemas.microsoft.com/office/drawing/2014/main" id="{D9F4E8BC-7A6F-EC46-85FE-20AFFD9C9B3C}"/>
              </a:ext>
            </a:extLst>
          </p:cNvPr>
          <p:cNvPicPr>
            <a:picLocks noChangeAspect="1"/>
          </p:cNvPicPr>
          <p:nvPr/>
        </p:nvPicPr>
        <p:blipFill>
          <a:blip r:embed="rId3"/>
          <a:stretch>
            <a:fillRect/>
          </a:stretch>
        </p:blipFill>
        <p:spPr>
          <a:xfrm>
            <a:off x="5528299" y="800100"/>
            <a:ext cx="3387101" cy="1765925"/>
          </a:xfrm>
          <a:prstGeom prst="rect">
            <a:avLst/>
          </a:prstGeom>
        </p:spPr>
      </p:pic>
      <p:pic>
        <p:nvPicPr>
          <p:cNvPr id="8" name="Picture 7">
            <a:extLst>
              <a:ext uri="{FF2B5EF4-FFF2-40B4-BE49-F238E27FC236}">
                <a16:creationId xmlns:a16="http://schemas.microsoft.com/office/drawing/2014/main" id="{EABE5E81-A52F-ED40-97A7-073D0ABC6B72}"/>
              </a:ext>
            </a:extLst>
          </p:cNvPr>
          <p:cNvPicPr>
            <a:picLocks noChangeAspect="1"/>
          </p:cNvPicPr>
          <p:nvPr/>
        </p:nvPicPr>
        <p:blipFill>
          <a:blip r:embed="rId4"/>
          <a:stretch>
            <a:fillRect/>
          </a:stretch>
        </p:blipFill>
        <p:spPr>
          <a:xfrm>
            <a:off x="5532120" y="2419350"/>
            <a:ext cx="3383280" cy="2114550"/>
          </a:xfrm>
          <a:prstGeom prst="rect">
            <a:avLst/>
          </a:prstGeom>
        </p:spPr>
      </p:pic>
    </p:spTree>
    <p:extLst>
      <p:ext uri="{BB962C8B-B14F-4D97-AF65-F5344CB8AC3E}">
        <p14:creationId xmlns:p14="http://schemas.microsoft.com/office/powerpoint/2010/main" val="1408555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21</a:t>
            </a:fld>
            <a:endParaRPr lang="en-US" dirty="0"/>
          </a:p>
        </p:txBody>
      </p:sp>
      <p:sp>
        <p:nvSpPr>
          <p:cNvPr id="7" name="Text Placeholder 6"/>
          <p:cNvSpPr>
            <a:spLocks noGrp="1"/>
          </p:cNvSpPr>
          <p:nvPr>
            <p:ph type="body" sz="quarter" idx="12"/>
          </p:nvPr>
        </p:nvSpPr>
        <p:spPr>
          <a:xfrm>
            <a:off x="228600" y="836806"/>
            <a:ext cx="4038600" cy="2819400"/>
          </a:xfrm>
        </p:spPr>
        <p:txBody>
          <a:bodyPr/>
          <a:lstStyle/>
          <a:p>
            <a:pPr marL="0" indent="0">
              <a:buNone/>
            </a:pPr>
            <a:r>
              <a:rPr lang="en-US" dirty="0"/>
              <a:t>If you have live demos:</a:t>
            </a:r>
          </a:p>
          <a:p>
            <a:pPr marL="0" indent="0">
              <a:buNone/>
            </a:pPr>
            <a:r>
              <a:rPr lang="en-US" dirty="0"/>
              <a:t>Practice them.</a:t>
            </a:r>
          </a:p>
          <a:p>
            <a:pPr marL="0" indent="0">
              <a:buNone/>
            </a:pPr>
            <a:r>
              <a:rPr lang="en-US" dirty="0"/>
              <a:t>Time them.</a:t>
            </a:r>
          </a:p>
          <a:p>
            <a:pPr marL="0" indent="0">
              <a:buNone/>
            </a:pPr>
            <a:r>
              <a:rPr lang="en-US" dirty="0"/>
              <a:t>If they run too slow, you can record them and play them back at increased speed during your talk.</a:t>
            </a:r>
          </a:p>
          <a:p>
            <a:pPr marL="0" indent="0">
              <a:buNone/>
            </a:pPr>
            <a:r>
              <a:rPr lang="en-US" dirty="0"/>
              <a:t>Know what to do if something breaks.</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present</a:t>
            </a:r>
          </a:p>
        </p:txBody>
      </p:sp>
      <p:pic>
        <p:nvPicPr>
          <p:cNvPr id="3" name="Picture 2">
            <a:extLst>
              <a:ext uri="{FF2B5EF4-FFF2-40B4-BE49-F238E27FC236}">
                <a16:creationId xmlns:a16="http://schemas.microsoft.com/office/drawing/2014/main" id="{FBA0FA4B-0A50-0147-981B-4EDCC0F8DB27}"/>
              </a:ext>
            </a:extLst>
          </p:cNvPr>
          <p:cNvPicPr>
            <a:picLocks noChangeAspect="1"/>
          </p:cNvPicPr>
          <p:nvPr/>
        </p:nvPicPr>
        <p:blipFill>
          <a:blip r:embed="rId3"/>
          <a:stretch>
            <a:fillRect/>
          </a:stretch>
        </p:blipFill>
        <p:spPr>
          <a:xfrm>
            <a:off x="5048251" y="1162050"/>
            <a:ext cx="3524249" cy="2819399"/>
          </a:xfrm>
          <a:prstGeom prst="rect">
            <a:avLst/>
          </a:prstGeom>
        </p:spPr>
      </p:pic>
      <p:sp>
        <p:nvSpPr>
          <p:cNvPr id="5" name="TextBox 4">
            <a:extLst>
              <a:ext uri="{FF2B5EF4-FFF2-40B4-BE49-F238E27FC236}">
                <a16:creationId xmlns:a16="http://schemas.microsoft.com/office/drawing/2014/main" id="{CF035B0E-D0EC-6543-850A-F506C851CE14}"/>
              </a:ext>
            </a:extLst>
          </p:cNvPr>
          <p:cNvSpPr txBox="1"/>
          <p:nvPr/>
        </p:nvSpPr>
        <p:spPr>
          <a:xfrm>
            <a:off x="315951" y="4355944"/>
            <a:ext cx="43084230" cy="215444"/>
          </a:xfrm>
          <a:prstGeom prst="rect">
            <a:avLst/>
          </a:prstGeom>
        </p:spPr>
        <p:txBody>
          <a:bodyPr wrap="square" rtlCol="0">
            <a:spAutoFit/>
          </a:bodyPr>
          <a:lstStyle/>
          <a:p>
            <a:r>
              <a:rPr lang="en-US" sz="800" dirty="0">
                <a:solidFill>
                  <a:srgbClr val="000000"/>
                </a:solidFill>
                <a:latin typeface="Century Gothic"/>
                <a:cs typeface="Century Gothic"/>
              </a:rPr>
              <a:t>Image used from </a:t>
            </a:r>
            <a:r>
              <a:rPr lang="en-US" sz="800" dirty="0">
                <a:solidFill>
                  <a:srgbClr val="000000"/>
                </a:solidFill>
                <a:latin typeface="Century Gothic"/>
                <a:cs typeface="Century Gothic"/>
                <a:hlinkClick r:id="rId4"/>
              </a:rPr>
              <a:t>https://camius.com/camius_best_suvreillance_ip_cameras_with_advanced_centralized_video_management_software/start-live-demo/</a:t>
            </a:r>
            <a:r>
              <a:rPr lang="en-US" sz="800" dirty="0">
                <a:solidFill>
                  <a:srgbClr val="000000"/>
                </a:solidFill>
                <a:latin typeface="Century Gothic"/>
                <a:cs typeface="Century Gothic"/>
              </a:rPr>
              <a:t> without permission.</a:t>
            </a:r>
          </a:p>
        </p:txBody>
      </p:sp>
    </p:spTree>
    <p:extLst>
      <p:ext uri="{BB962C8B-B14F-4D97-AF65-F5344CB8AC3E}">
        <p14:creationId xmlns:p14="http://schemas.microsoft.com/office/powerpoint/2010/main" val="1158906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Don’t self-sabotage</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3719503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23</a:t>
            </a:fld>
            <a:endParaRPr lang="en-US" dirty="0"/>
          </a:p>
        </p:txBody>
      </p:sp>
      <p:sp>
        <p:nvSpPr>
          <p:cNvPr id="7" name="Text Placeholder 6"/>
          <p:cNvSpPr>
            <a:spLocks noGrp="1"/>
          </p:cNvSpPr>
          <p:nvPr>
            <p:ph type="body" sz="quarter" idx="12"/>
          </p:nvPr>
        </p:nvSpPr>
        <p:spPr>
          <a:xfrm>
            <a:off x="228600" y="800100"/>
            <a:ext cx="4038600" cy="2819400"/>
          </a:xfrm>
        </p:spPr>
        <p:txBody>
          <a:bodyPr/>
          <a:lstStyle/>
          <a:p>
            <a:pPr marL="0" indent="0">
              <a:buNone/>
            </a:pPr>
            <a:r>
              <a:rPr lang="en-US" dirty="0"/>
              <a:t>You can do this.</a:t>
            </a:r>
          </a:p>
          <a:p>
            <a:pPr marL="0" indent="0">
              <a:buNone/>
            </a:pPr>
            <a:r>
              <a:rPr lang="en-US" dirty="0"/>
              <a:t>“But I’m not an expert!”</a:t>
            </a:r>
          </a:p>
          <a:p>
            <a:pPr marL="0" indent="0">
              <a:buNone/>
            </a:pPr>
            <a:r>
              <a:rPr lang="en-US" dirty="0"/>
              <a:t>“But everyone else is so knowledgeable!”</a:t>
            </a:r>
          </a:p>
          <a:p>
            <a:pPr marL="0" indent="0">
              <a:buNone/>
            </a:pPr>
            <a:r>
              <a:rPr lang="en-US" dirty="0"/>
              <a:t>“But what if people think my solution is bad?”</a:t>
            </a:r>
          </a:p>
          <a:p>
            <a:pPr marL="0" indent="0">
              <a:buNone/>
            </a:pPr>
            <a:r>
              <a:rPr lang="en-US" dirty="0"/>
              <a:t>“But what if this isn’t the best way to solve the problem?”</a:t>
            </a:r>
          </a:p>
          <a:p>
            <a:pPr marL="0" indent="0">
              <a:buNone/>
            </a:pPr>
            <a:endParaRPr lang="en-US" dirty="0"/>
          </a:p>
          <a:p>
            <a:pPr marL="0" indent="0">
              <a:buNone/>
            </a:pPr>
            <a:r>
              <a:rPr lang="en-US" dirty="0"/>
              <a:t>Your presentation could help someone else solve a problem they’re having.</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Don’t self sabotage</a:t>
            </a:r>
          </a:p>
        </p:txBody>
      </p:sp>
      <p:pic>
        <p:nvPicPr>
          <p:cNvPr id="3" name="Picture 2">
            <a:extLst>
              <a:ext uri="{FF2B5EF4-FFF2-40B4-BE49-F238E27FC236}">
                <a16:creationId xmlns:a16="http://schemas.microsoft.com/office/drawing/2014/main" id="{C0690881-0C05-E540-8E8F-FA9A817B15D4}"/>
              </a:ext>
            </a:extLst>
          </p:cNvPr>
          <p:cNvPicPr>
            <a:picLocks noChangeAspect="1"/>
          </p:cNvPicPr>
          <p:nvPr/>
        </p:nvPicPr>
        <p:blipFill>
          <a:blip r:embed="rId3"/>
          <a:stretch>
            <a:fillRect/>
          </a:stretch>
        </p:blipFill>
        <p:spPr>
          <a:xfrm>
            <a:off x="5198460" y="1123950"/>
            <a:ext cx="3716940" cy="2463800"/>
          </a:xfrm>
          <a:prstGeom prst="rect">
            <a:avLst/>
          </a:prstGeom>
        </p:spPr>
      </p:pic>
      <p:sp>
        <p:nvSpPr>
          <p:cNvPr id="6" name="TextBox 5">
            <a:extLst>
              <a:ext uri="{FF2B5EF4-FFF2-40B4-BE49-F238E27FC236}">
                <a16:creationId xmlns:a16="http://schemas.microsoft.com/office/drawing/2014/main" id="{F261AA0F-CF11-2F48-A0AE-57C7DB8EDE8B}"/>
              </a:ext>
            </a:extLst>
          </p:cNvPr>
          <p:cNvSpPr txBox="1"/>
          <p:nvPr/>
        </p:nvSpPr>
        <p:spPr>
          <a:xfrm>
            <a:off x="1066800" y="4400550"/>
            <a:ext cx="7010400" cy="215444"/>
          </a:xfrm>
          <a:prstGeom prst="rect">
            <a:avLst/>
          </a:prstGeom>
        </p:spPr>
        <p:txBody>
          <a:bodyPr wrap="square" rtlCol="0">
            <a:spAutoFit/>
          </a:bodyPr>
          <a:lstStyle/>
          <a:p>
            <a:r>
              <a:rPr lang="en-US" sz="800" dirty="0">
                <a:solidFill>
                  <a:srgbClr val="000000"/>
                </a:solidFill>
                <a:latin typeface="Century Gothic"/>
                <a:cs typeface="Century Gothic"/>
              </a:rPr>
              <a:t>Image used from </a:t>
            </a:r>
            <a:r>
              <a:rPr lang="en-US" sz="800" dirty="0">
                <a:solidFill>
                  <a:srgbClr val="000000"/>
                </a:solidFill>
                <a:latin typeface="Century Gothic"/>
                <a:cs typeface="Century Gothic"/>
                <a:hlinkClick r:id="rId4"/>
              </a:rPr>
              <a:t>https://www.quickanddirtytips.com/health-fitness/mental-health/6-reasons-why-we-self-sabotage</a:t>
            </a:r>
            <a:r>
              <a:rPr lang="en-US" sz="800" dirty="0">
                <a:solidFill>
                  <a:srgbClr val="000000"/>
                </a:solidFill>
                <a:latin typeface="Century Gothic"/>
                <a:cs typeface="Century Gothic"/>
              </a:rPr>
              <a:t> without permission.</a:t>
            </a:r>
          </a:p>
        </p:txBody>
      </p:sp>
    </p:spTree>
    <p:extLst>
      <p:ext uri="{BB962C8B-B14F-4D97-AF65-F5344CB8AC3E}">
        <p14:creationId xmlns:p14="http://schemas.microsoft.com/office/powerpoint/2010/main" val="121925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24</a:t>
            </a:fld>
            <a:endParaRPr lang="en-US" dirty="0"/>
          </a:p>
        </p:txBody>
      </p:sp>
      <p:sp>
        <p:nvSpPr>
          <p:cNvPr id="7" name="Text Placeholder 6"/>
          <p:cNvSpPr>
            <a:spLocks noGrp="1"/>
          </p:cNvSpPr>
          <p:nvPr>
            <p:ph type="body" sz="quarter" idx="12"/>
          </p:nvPr>
        </p:nvSpPr>
        <p:spPr>
          <a:xfrm>
            <a:off x="304800" y="1352550"/>
            <a:ext cx="4038600" cy="2819400"/>
          </a:xfrm>
        </p:spPr>
        <p:txBody>
          <a:bodyPr/>
          <a:lstStyle/>
          <a:p>
            <a:pPr marL="0" indent="0">
              <a:buNone/>
            </a:pPr>
            <a:r>
              <a:rPr lang="en-US" dirty="0"/>
              <a:t>Just do it!</a:t>
            </a:r>
          </a:p>
          <a:p>
            <a:pPr marL="0" indent="0">
              <a:buNone/>
            </a:pPr>
            <a:r>
              <a:rPr lang="en-US" dirty="0"/>
              <a:t>You can do it!</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Do it!</a:t>
            </a:r>
          </a:p>
        </p:txBody>
      </p:sp>
    </p:spTree>
    <p:extLst>
      <p:ext uri="{BB962C8B-B14F-4D97-AF65-F5344CB8AC3E}">
        <p14:creationId xmlns:p14="http://schemas.microsoft.com/office/powerpoint/2010/main" val="841968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Submitting your talk</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1876280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26</a:t>
            </a:fld>
            <a:endParaRPr lang="en-US" dirty="0"/>
          </a:p>
        </p:txBody>
      </p:sp>
      <p:sp>
        <p:nvSpPr>
          <p:cNvPr id="7" name="Text Placeholder 6"/>
          <p:cNvSpPr>
            <a:spLocks noGrp="1"/>
          </p:cNvSpPr>
          <p:nvPr>
            <p:ph type="body" sz="quarter" idx="12"/>
          </p:nvPr>
        </p:nvSpPr>
        <p:spPr>
          <a:xfrm>
            <a:off x="228600" y="895350"/>
            <a:ext cx="4038600" cy="2819400"/>
          </a:xfrm>
        </p:spPr>
        <p:txBody>
          <a:bodyPr/>
          <a:lstStyle/>
          <a:p>
            <a:pPr marL="0" indent="0">
              <a:buNone/>
            </a:pPr>
            <a:r>
              <a:rPr lang="en-US" dirty="0"/>
              <a:t>Check the submission dates!</a:t>
            </a:r>
          </a:p>
          <a:p>
            <a:pPr marL="0" indent="0">
              <a:buNone/>
            </a:pPr>
            <a:r>
              <a:rPr lang="en-US" dirty="0"/>
              <a:t>Follow the rules for submission.</a:t>
            </a:r>
          </a:p>
          <a:p>
            <a:pPr marL="0" indent="0">
              <a:buNone/>
            </a:pPr>
            <a:r>
              <a:rPr lang="en-US" dirty="0"/>
              <a:t>Make your description enticing.</a:t>
            </a:r>
          </a:p>
          <a:p>
            <a:pPr marL="0" indent="0">
              <a:buNone/>
            </a:pPr>
            <a:r>
              <a:rPr lang="en-US" dirty="0"/>
              <a:t>Don’t be afraid to submit more than one topic.</a:t>
            </a:r>
          </a:p>
          <a:p>
            <a:pPr marL="0" indent="0">
              <a:buNone/>
            </a:pPr>
            <a:r>
              <a:rPr lang="en-US" dirty="0"/>
              <a:t>Don’t get discouraged if your talk wasn’t accepted.</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Submitting your talk</a:t>
            </a:r>
          </a:p>
        </p:txBody>
      </p:sp>
      <p:pic>
        <p:nvPicPr>
          <p:cNvPr id="3" name="Picture 2">
            <a:extLst>
              <a:ext uri="{FF2B5EF4-FFF2-40B4-BE49-F238E27FC236}">
                <a16:creationId xmlns:a16="http://schemas.microsoft.com/office/drawing/2014/main" id="{9AD636E1-744C-3B46-8D40-E08DC03B7414}"/>
              </a:ext>
            </a:extLst>
          </p:cNvPr>
          <p:cNvPicPr>
            <a:picLocks noChangeAspect="1"/>
          </p:cNvPicPr>
          <p:nvPr/>
        </p:nvPicPr>
        <p:blipFill>
          <a:blip r:embed="rId3"/>
          <a:stretch>
            <a:fillRect/>
          </a:stretch>
        </p:blipFill>
        <p:spPr>
          <a:xfrm>
            <a:off x="4572000" y="895350"/>
            <a:ext cx="4272191" cy="3562350"/>
          </a:xfrm>
          <a:prstGeom prst="rect">
            <a:avLst/>
          </a:prstGeom>
        </p:spPr>
      </p:pic>
    </p:spTree>
    <p:extLst>
      <p:ext uri="{BB962C8B-B14F-4D97-AF65-F5344CB8AC3E}">
        <p14:creationId xmlns:p14="http://schemas.microsoft.com/office/powerpoint/2010/main" val="1036394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What to expect</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11643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28</a:t>
            </a:fld>
            <a:endParaRPr lang="en-US" dirty="0"/>
          </a:p>
        </p:txBody>
      </p:sp>
      <p:sp>
        <p:nvSpPr>
          <p:cNvPr id="7" name="Text Placeholder 6"/>
          <p:cNvSpPr>
            <a:spLocks noGrp="1"/>
          </p:cNvSpPr>
          <p:nvPr>
            <p:ph type="body" sz="quarter" idx="12"/>
          </p:nvPr>
        </p:nvSpPr>
        <p:spPr>
          <a:xfrm>
            <a:off x="228600" y="800100"/>
            <a:ext cx="7162800" cy="2819400"/>
          </a:xfrm>
        </p:spPr>
        <p:txBody>
          <a:bodyPr/>
          <a:lstStyle/>
          <a:p>
            <a:pPr marL="0" indent="0">
              <a:buNone/>
            </a:pPr>
            <a:r>
              <a:rPr lang="en-US" dirty="0"/>
              <a:t>The staff is here to help you!</a:t>
            </a:r>
          </a:p>
          <a:p>
            <a:pPr marL="0" indent="0">
              <a:buNone/>
            </a:pPr>
            <a:r>
              <a:rPr lang="en-US" dirty="0"/>
              <a:t>Get to your room before the talk before you finishes.</a:t>
            </a:r>
          </a:p>
          <a:p>
            <a:pPr marL="0" indent="0">
              <a:buNone/>
            </a:pPr>
            <a:r>
              <a:rPr lang="en-US" dirty="0"/>
              <a:t>Connect to the recording devices.</a:t>
            </a:r>
          </a:p>
          <a:p>
            <a:pPr marL="0" indent="0">
              <a:buNone/>
            </a:pPr>
            <a:r>
              <a:rPr lang="en-US" dirty="0"/>
              <a:t>Go to the bathroom before you start!</a:t>
            </a:r>
          </a:p>
          <a:p>
            <a:pPr marL="0" indent="0">
              <a:buNone/>
            </a:pPr>
            <a:r>
              <a:rPr lang="en-US" dirty="0"/>
              <a:t>Have a bottle of water handy. Avoid soda, heavy dairy, and alcohol.</a:t>
            </a:r>
          </a:p>
          <a:p>
            <a:pPr marL="0" indent="0">
              <a:buNone/>
            </a:pPr>
            <a:r>
              <a:rPr lang="en-US" dirty="0"/>
              <a:t>Use lip balm before you begin.</a:t>
            </a:r>
          </a:p>
          <a:p>
            <a:pPr marL="0" indent="0">
              <a:buNone/>
            </a:pPr>
            <a:r>
              <a:rPr lang="en-US" dirty="0"/>
              <a:t>Watch your time.</a:t>
            </a:r>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Before you present</a:t>
            </a:r>
          </a:p>
        </p:txBody>
      </p:sp>
    </p:spTree>
    <p:extLst>
      <p:ext uri="{BB962C8B-B14F-4D97-AF65-F5344CB8AC3E}">
        <p14:creationId xmlns:p14="http://schemas.microsoft.com/office/powerpoint/2010/main" val="4014957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29</a:t>
            </a:fld>
            <a:endParaRPr lang="en-US" dirty="0"/>
          </a:p>
        </p:txBody>
      </p:sp>
      <p:sp>
        <p:nvSpPr>
          <p:cNvPr id="7" name="Text Placeholder 6"/>
          <p:cNvSpPr>
            <a:spLocks noGrp="1"/>
          </p:cNvSpPr>
          <p:nvPr>
            <p:ph type="body" sz="quarter" idx="12"/>
          </p:nvPr>
        </p:nvSpPr>
        <p:spPr>
          <a:xfrm>
            <a:off x="228600" y="800100"/>
            <a:ext cx="7620000" cy="2819400"/>
          </a:xfrm>
        </p:spPr>
        <p:txBody>
          <a:bodyPr/>
          <a:lstStyle/>
          <a:p>
            <a:pPr marL="0" indent="0">
              <a:buNone/>
            </a:pPr>
            <a:r>
              <a:rPr lang="en-US" dirty="0"/>
              <a:t>Put your computer into Do Not Disturb mode.</a:t>
            </a:r>
          </a:p>
          <a:p>
            <a:pPr marL="0" indent="0">
              <a:buNone/>
            </a:pPr>
            <a:r>
              <a:rPr lang="en-US" dirty="0"/>
              <a:t>Close all of your apps and browser tabs that don’t relate to your presentation. (Slack, email, etc.)</a:t>
            </a:r>
          </a:p>
          <a:p>
            <a:pPr marL="0" indent="0">
              <a:buNone/>
            </a:pPr>
            <a:r>
              <a:rPr lang="en-US" dirty="0"/>
              <a:t>Make sure your battery is fully charged.</a:t>
            </a:r>
          </a:p>
          <a:p>
            <a:pPr marL="0" indent="0">
              <a:buNone/>
            </a:pPr>
            <a:r>
              <a:rPr lang="en-US" dirty="0"/>
              <a:t>Speak clearly.</a:t>
            </a:r>
          </a:p>
          <a:p>
            <a:pPr marL="0" indent="0">
              <a:buNone/>
            </a:pPr>
            <a:r>
              <a:rPr lang="en-US" dirty="0"/>
              <a:t>Enunciate.</a:t>
            </a:r>
          </a:p>
          <a:p>
            <a:pPr marL="0" indent="0">
              <a:buNone/>
            </a:pPr>
            <a:r>
              <a:rPr lang="en-US" dirty="0"/>
              <a:t>Slow down!</a:t>
            </a:r>
          </a:p>
          <a:p>
            <a:pPr marL="0" indent="0">
              <a:buNone/>
            </a:pPr>
            <a:endParaRPr lang="en-US" dirty="0"/>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Presenting</a:t>
            </a:r>
          </a:p>
        </p:txBody>
      </p:sp>
    </p:spTree>
    <p:extLst>
      <p:ext uri="{BB962C8B-B14F-4D97-AF65-F5344CB8AC3E}">
        <p14:creationId xmlns:p14="http://schemas.microsoft.com/office/powerpoint/2010/main" val="181381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3</a:t>
            </a:fld>
            <a:endParaRPr lang="en-US" dirty="0"/>
          </a:p>
        </p:txBody>
      </p:sp>
      <p:sp>
        <p:nvSpPr>
          <p:cNvPr id="7" name="Text Placeholder 6"/>
          <p:cNvSpPr>
            <a:spLocks noGrp="1"/>
          </p:cNvSpPr>
          <p:nvPr>
            <p:ph type="body" sz="quarter" idx="12"/>
          </p:nvPr>
        </p:nvSpPr>
        <p:spPr/>
        <p:txBody>
          <a:bodyPr/>
          <a:lstStyle/>
          <a:p>
            <a:r>
              <a:rPr lang="en-US" dirty="0"/>
              <a:t>Software developer since 1990 or so.</a:t>
            </a:r>
          </a:p>
          <a:p>
            <a:r>
              <a:rPr lang="en-US" dirty="0"/>
              <a:t>Drupal developer since 2013.</a:t>
            </a:r>
          </a:p>
          <a:p>
            <a:r>
              <a:rPr lang="en-US" dirty="0"/>
              <a:t>I work for Breakthrough Technologies. </a:t>
            </a:r>
          </a:p>
          <a:p>
            <a:r>
              <a:rPr lang="en-US" dirty="0"/>
              <a:t>Love the Drupal community (that’s you!).</a:t>
            </a:r>
          </a:p>
          <a:p>
            <a:r>
              <a:rPr lang="en-US" dirty="0"/>
              <a:t>Back-end developer. I’ll theme something if I *have* to. (I mean, look at how pretty this slide is!)</a:t>
            </a:r>
          </a:p>
          <a:p>
            <a:r>
              <a:rPr lang="en-US" dirty="0"/>
              <a:t>Contributor and maintainer for a handful of modules.</a:t>
            </a:r>
          </a:p>
          <a:p>
            <a:r>
              <a:rPr lang="en-US" dirty="0"/>
              <a:t>Oh, and BTW, Acquia Certified Grand Master!</a:t>
            </a:r>
          </a:p>
          <a:p>
            <a:r>
              <a:rPr lang="en-US" dirty="0"/>
              <a:t>And my favorite Muppet is </a:t>
            </a:r>
            <a:r>
              <a:rPr lang="en-US" dirty="0" err="1"/>
              <a:t>Pepé</a:t>
            </a:r>
            <a:r>
              <a:rPr lang="en-US" dirty="0"/>
              <a:t> the King Prawn.</a:t>
            </a:r>
          </a:p>
          <a:p>
            <a:endParaRPr lang="en-US" dirty="0"/>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Who am </a:t>
            </a:r>
            <a:r>
              <a:rPr lang="en-US" dirty="0" err="1">
                <a:latin typeface="Franklin Gothic Medium"/>
                <a:cs typeface="Franklin Gothic Medium"/>
              </a:rPr>
              <a:t>i</a:t>
            </a:r>
            <a:r>
              <a:rPr lang="en-US" dirty="0">
                <a:latin typeface="Franklin Gothic Medium"/>
                <a:cs typeface="Franklin Gothic Medium"/>
              </a:rPr>
              <a:t>?</a:t>
            </a:r>
          </a:p>
        </p:txBody>
      </p:sp>
      <p:pic>
        <p:nvPicPr>
          <p:cNvPr id="5" name="Picture 4" descr="D7G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52550"/>
            <a:ext cx="1905000" cy="1905000"/>
          </a:xfrm>
          <a:prstGeom prst="rect">
            <a:avLst/>
          </a:prstGeom>
        </p:spPr>
      </p:pic>
      <p:pic>
        <p:nvPicPr>
          <p:cNvPr id="6" name="Picture 5" descr="pe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3486150"/>
            <a:ext cx="813471" cy="1047750"/>
          </a:xfrm>
          <a:prstGeom prst="rect">
            <a:avLst/>
          </a:prstGeom>
        </p:spPr>
      </p:pic>
    </p:spTree>
    <p:extLst>
      <p:ext uri="{BB962C8B-B14F-4D97-AF65-F5344CB8AC3E}">
        <p14:creationId xmlns:p14="http://schemas.microsoft.com/office/powerpoint/2010/main" val="3972783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30</a:t>
            </a:fld>
            <a:endParaRPr lang="en-US" dirty="0"/>
          </a:p>
        </p:txBody>
      </p:sp>
      <p:sp>
        <p:nvSpPr>
          <p:cNvPr id="7" name="Text Placeholder 6"/>
          <p:cNvSpPr>
            <a:spLocks noGrp="1"/>
          </p:cNvSpPr>
          <p:nvPr>
            <p:ph type="body" sz="quarter" idx="12"/>
          </p:nvPr>
        </p:nvSpPr>
        <p:spPr>
          <a:xfrm>
            <a:off x="228600" y="803352"/>
            <a:ext cx="4038600" cy="2819400"/>
          </a:xfrm>
        </p:spPr>
        <p:txBody>
          <a:bodyPr/>
          <a:lstStyle/>
          <a:p>
            <a:pPr marL="0" indent="0">
              <a:buNone/>
            </a:pPr>
            <a:r>
              <a:rPr lang="en-US" dirty="0"/>
              <a:t>Repeat questions from the audience so the mic can pick them up.</a:t>
            </a:r>
          </a:p>
          <a:p>
            <a:pPr marL="0" indent="0">
              <a:buNone/>
            </a:pPr>
            <a:endParaRPr lang="en-US" dirty="0"/>
          </a:p>
          <a:p>
            <a:pPr marL="0" indent="0">
              <a:buNone/>
            </a:pPr>
            <a:r>
              <a:rPr lang="en-US" dirty="0"/>
              <a:t>Don’t be afraid to say you don’t know.</a:t>
            </a:r>
          </a:p>
          <a:p>
            <a:pPr marL="0" indent="0">
              <a:buNone/>
            </a:pPr>
            <a:endParaRPr lang="en-US" dirty="0"/>
          </a:p>
          <a:p>
            <a:pPr marL="0" indent="0">
              <a:buNone/>
            </a:pPr>
            <a:r>
              <a:rPr lang="en-US" dirty="0"/>
              <a:t>Be open to suggestions or corrections.</a:t>
            </a:r>
          </a:p>
          <a:p>
            <a:pPr marL="0" indent="0">
              <a:buNone/>
            </a:pPr>
            <a:endParaRPr lang="en-US" dirty="0"/>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Q&amp;A</a:t>
            </a:r>
          </a:p>
        </p:txBody>
      </p:sp>
    </p:spTree>
    <p:extLst>
      <p:ext uri="{BB962C8B-B14F-4D97-AF65-F5344CB8AC3E}">
        <p14:creationId xmlns:p14="http://schemas.microsoft.com/office/powerpoint/2010/main" val="333800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228600" y="4476750"/>
            <a:ext cx="8763000" cy="609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
        <p:nvSpPr>
          <p:cNvPr id="2" name="TextBox 1">
            <a:extLst>
              <a:ext uri="{FF2B5EF4-FFF2-40B4-BE49-F238E27FC236}">
                <a16:creationId xmlns:a16="http://schemas.microsoft.com/office/drawing/2014/main" id="{8F20FCC6-399E-0F46-85D1-14D35B1D9C5D}"/>
              </a:ext>
            </a:extLst>
          </p:cNvPr>
          <p:cNvSpPr txBox="1"/>
          <p:nvPr/>
        </p:nvSpPr>
        <p:spPr>
          <a:xfrm>
            <a:off x="228600" y="3581221"/>
            <a:ext cx="5168403" cy="1200329"/>
          </a:xfrm>
          <a:prstGeom prst="rect">
            <a:avLst/>
          </a:prstGeom>
        </p:spPr>
        <p:txBody>
          <a:bodyPr wrap="none" rtlCol="0">
            <a:spAutoFit/>
          </a:bodyPr>
          <a:lstStyle/>
          <a:p>
            <a:r>
              <a:rPr lang="en-US" sz="2400" dirty="0">
                <a:solidFill>
                  <a:srgbClr val="000000"/>
                </a:solidFill>
                <a:latin typeface="Century Gothic"/>
                <a:cs typeface="Century Gothic"/>
              </a:rPr>
              <a:t>Jonathan “Jack” Franks</a:t>
            </a:r>
          </a:p>
          <a:p>
            <a:r>
              <a:rPr lang="en-US" sz="2400" dirty="0">
                <a:solidFill>
                  <a:srgbClr val="000000"/>
                </a:solidFill>
                <a:latin typeface="Century Gothic"/>
                <a:cs typeface="Century Gothic"/>
                <a:hlinkClick r:id="rId2"/>
              </a:rPr>
              <a:t>Jonathan.franks@breaktech.com</a:t>
            </a:r>
            <a:endParaRPr lang="en-US" sz="2400" dirty="0">
              <a:solidFill>
                <a:srgbClr val="000000"/>
              </a:solidFill>
              <a:latin typeface="Century Gothic"/>
              <a:cs typeface="Century Gothic"/>
            </a:endParaRPr>
          </a:p>
          <a:p>
            <a:r>
              <a:rPr lang="en-US" sz="2400" dirty="0">
                <a:solidFill>
                  <a:srgbClr val="000000"/>
                </a:solidFill>
                <a:latin typeface="Century Gothic"/>
                <a:cs typeface="Century Gothic"/>
                <a:hlinkClick r:id="rId3"/>
              </a:rPr>
              <a:t>https://</a:t>
            </a:r>
            <a:r>
              <a:rPr lang="en-US" sz="2400" dirty="0" err="1">
                <a:solidFill>
                  <a:srgbClr val="000000"/>
                </a:solidFill>
                <a:latin typeface="Century Gothic"/>
                <a:cs typeface="Century Gothic"/>
                <a:hlinkClick r:id="rId3"/>
              </a:rPr>
              <a:t>www.breaktech.com</a:t>
            </a:r>
            <a:endParaRPr lang="en-US" sz="2400" dirty="0">
              <a:solidFill>
                <a:srgbClr val="000000"/>
              </a:solidFill>
              <a:latin typeface="Century Gothic"/>
              <a:cs typeface="Century Gothic"/>
            </a:endParaRPr>
          </a:p>
        </p:txBody>
      </p:sp>
      <p:sp>
        <p:nvSpPr>
          <p:cNvPr id="4" name="TextBox 3">
            <a:extLst>
              <a:ext uri="{FF2B5EF4-FFF2-40B4-BE49-F238E27FC236}">
                <a16:creationId xmlns:a16="http://schemas.microsoft.com/office/drawing/2014/main" id="{EEAC703D-3A67-1C46-A668-852C35D07562}"/>
              </a:ext>
            </a:extLst>
          </p:cNvPr>
          <p:cNvSpPr txBox="1"/>
          <p:nvPr/>
        </p:nvSpPr>
        <p:spPr>
          <a:xfrm>
            <a:off x="5397003" y="3943843"/>
            <a:ext cx="3518397" cy="830997"/>
          </a:xfrm>
          <a:prstGeom prst="rect">
            <a:avLst/>
          </a:prstGeom>
        </p:spPr>
        <p:txBody>
          <a:bodyPr wrap="square" rtlCol="0">
            <a:spAutoFit/>
          </a:bodyPr>
          <a:lstStyle/>
          <a:p>
            <a:pPr algn="r"/>
            <a:r>
              <a:rPr lang="en-US" sz="2400" dirty="0">
                <a:solidFill>
                  <a:srgbClr val="000000"/>
                </a:solidFill>
                <a:latin typeface="Century Gothic"/>
                <a:cs typeface="Century Gothic"/>
              </a:rPr>
              <a:t>Feedback:</a:t>
            </a:r>
          </a:p>
          <a:p>
            <a:pPr algn="r"/>
            <a:r>
              <a:rPr lang="en-US" sz="2400" dirty="0">
                <a:solidFill>
                  <a:srgbClr val="000000"/>
                </a:solidFill>
                <a:latin typeface="Century Gothic"/>
                <a:cs typeface="Century Gothic"/>
                <a:hlinkClick r:id="rId4"/>
              </a:rPr>
              <a:t>http://</a:t>
            </a:r>
            <a:r>
              <a:rPr lang="en-US" sz="2400" dirty="0" err="1">
                <a:solidFill>
                  <a:srgbClr val="000000"/>
                </a:solidFill>
                <a:latin typeface="Century Gothic"/>
                <a:cs typeface="Century Gothic"/>
                <a:hlinkClick r:id="rId4"/>
              </a:rPr>
              <a:t>mid.camp</a:t>
            </a:r>
            <a:r>
              <a:rPr lang="en-US" sz="2400" dirty="0">
                <a:solidFill>
                  <a:srgbClr val="000000"/>
                </a:solidFill>
                <a:latin typeface="Century Gothic"/>
                <a:cs typeface="Century Gothic"/>
                <a:hlinkClick r:id="rId4"/>
              </a:rPr>
              <a:t>/267</a:t>
            </a:r>
            <a:endParaRPr lang="en-US" sz="2400" dirty="0">
              <a:solidFill>
                <a:srgbClr val="000000"/>
              </a:solidFill>
              <a:latin typeface="Century Gothic"/>
              <a:cs typeface="Century Gothic"/>
            </a:endParaRPr>
          </a:p>
        </p:txBody>
      </p:sp>
    </p:spTree>
    <p:extLst>
      <p:ext uri="{BB962C8B-B14F-4D97-AF65-F5344CB8AC3E}">
        <p14:creationId xmlns:p14="http://schemas.microsoft.com/office/powerpoint/2010/main" val="355367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4</a:t>
            </a:fld>
            <a:endParaRPr lang="en-US" dirty="0"/>
          </a:p>
        </p:txBody>
      </p:sp>
      <p:sp>
        <p:nvSpPr>
          <p:cNvPr id="7" name="Text Placeholder 6"/>
          <p:cNvSpPr>
            <a:spLocks noGrp="1"/>
          </p:cNvSpPr>
          <p:nvPr>
            <p:ph type="body" sz="quarter" idx="12"/>
          </p:nvPr>
        </p:nvSpPr>
        <p:spPr/>
        <p:txBody>
          <a:bodyPr/>
          <a:lstStyle/>
          <a:p>
            <a:r>
              <a:rPr lang="en-US" dirty="0"/>
              <a:t>Don’t be afraid.</a:t>
            </a:r>
          </a:p>
          <a:p>
            <a:r>
              <a:rPr lang="en-US" dirty="0"/>
              <a:t>Your ideas are valuable.</a:t>
            </a:r>
          </a:p>
          <a:p>
            <a:r>
              <a:rPr lang="en-US" dirty="0"/>
              <a:t>How to share your excitement about Drupal with the community.</a:t>
            </a:r>
          </a:p>
          <a:p>
            <a:r>
              <a:rPr lang="en-US" dirty="0"/>
              <a:t>Building your talk.</a:t>
            </a:r>
          </a:p>
          <a:p>
            <a:r>
              <a:rPr lang="en-US" dirty="0"/>
              <a:t>Practicing.</a:t>
            </a:r>
          </a:p>
          <a:p>
            <a:r>
              <a:rPr lang="en-US" dirty="0"/>
              <a:t>And actually doing it!</a:t>
            </a:r>
          </a:p>
          <a:p>
            <a:endParaRPr lang="en-US" dirty="0"/>
          </a:p>
          <a:p>
            <a:endParaRPr lang="en-US" dirty="0"/>
          </a:p>
          <a:p>
            <a:endParaRPr lang="en-US" dirty="0"/>
          </a:p>
          <a:p>
            <a:endParaRPr lang="en-US" dirty="0"/>
          </a:p>
        </p:txBody>
      </p:sp>
      <p:sp>
        <p:nvSpPr>
          <p:cNvPr id="4" name="Title 3"/>
          <p:cNvSpPr>
            <a:spLocks noGrp="1"/>
          </p:cNvSpPr>
          <p:nvPr>
            <p:ph type="title"/>
          </p:nvPr>
        </p:nvSpPr>
        <p:spPr>
          <a:prstGeom prst="rect">
            <a:avLst/>
          </a:prstGeom>
        </p:spPr>
        <p:txBody>
          <a:bodyPr/>
          <a:lstStyle/>
          <a:p>
            <a:r>
              <a:rPr lang="en-US" dirty="0">
                <a:latin typeface="Franklin Gothic Medium"/>
                <a:cs typeface="Franklin Gothic Medium"/>
              </a:rPr>
              <a:t>What we’ll cover</a:t>
            </a:r>
          </a:p>
        </p:txBody>
      </p:sp>
    </p:spTree>
    <p:extLst>
      <p:ext uri="{BB962C8B-B14F-4D97-AF65-F5344CB8AC3E}">
        <p14:creationId xmlns:p14="http://schemas.microsoft.com/office/powerpoint/2010/main" val="376606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Be excited about something!</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3018547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8C643806-CA3A-2345-86A9-8492AD97AE76}" type="slidenum">
              <a:rPr lang="en-US" smtClean="0"/>
              <a:pPr/>
              <a:t>6</a:t>
            </a:fld>
            <a:endParaRPr lang="en-US" dirty="0"/>
          </a:p>
        </p:txBody>
      </p:sp>
      <p:sp>
        <p:nvSpPr>
          <p:cNvPr id="7" name="Text Placeholder 6"/>
          <p:cNvSpPr>
            <a:spLocks noGrp="1"/>
          </p:cNvSpPr>
          <p:nvPr>
            <p:ph type="body" sz="quarter" idx="12"/>
          </p:nvPr>
        </p:nvSpPr>
        <p:spPr>
          <a:xfrm>
            <a:off x="228600" y="971550"/>
            <a:ext cx="4572000" cy="2819400"/>
          </a:xfrm>
        </p:spPr>
        <p:txBody>
          <a:bodyPr/>
          <a:lstStyle/>
          <a:p>
            <a:r>
              <a:rPr lang="en-US" dirty="0"/>
              <a:t>We work with cool technology.</a:t>
            </a:r>
          </a:p>
          <a:p>
            <a:r>
              <a:rPr lang="en-US" dirty="0"/>
              <a:t>We solve problems every day.</a:t>
            </a:r>
          </a:p>
          <a:p>
            <a:r>
              <a:rPr lang="en-US" dirty="0"/>
              <a:t>Someone else is probably having the same problem you had.</a:t>
            </a:r>
          </a:p>
          <a:p>
            <a:r>
              <a:rPr lang="en-US" dirty="0"/>
              <a:t>Something you’ve done can help somebody else!</a:t>
            </a:r>
          </a:p>
        </p:txBody>
      </p:sp>
      <p:sp>
        <p:nvSpPr>
          <p:cNvPr id="4" name="Title 3"/>
          <p:cNvSpPr>
            <a:spLocks noGrp="1"/>
          </p:cNvSpPr>
          <p:nvPr>
            <p:ph type="title"/>
          </p:nvPr>
        </p:nvSpPr>
        <p:spPr>
          <a:prstGeom prst="rect">
            <a:avLst/>
          </a:prstGeom>
        </p:spPr>
        <p:txBody>
          <a:bodyPr/>
          <a:lstStyle/>
          <a:p>
            <a:r>
              <a:rPr lang="en-US" dirty="0"/>
              <a:t>Be excited!</a:t>
            </a:r>
            <a:endParaRPr lang="en-US" dirty="0">
              <a:latin typeface="Franklin Gothic Medium"/>
              <a:cs typeface="Franklin Gothic Medium"/>
            </a:endParaRPr>
          </a:p>
        </p:txBody>
      </p:sp>
      <p:pic>
        <p:nvPicPr>
          <p:cNvPr id="3" name="Picture 2">
            <a:extLst>
              <a:ext uri="{FF2B5EF4-FFF2-40B4-BE49-F238E27FC236}">
                <a16:creationId xmlns:a16="http://schemas.microsoft.com/office/drawing/2014/main" id="{DD110040-A9AC-6843-AE13-4A49AED61E83}"/>
              </a:ext>
            </a:extLst>
          </p:cNvPr>
          <p:cNvPicPr>
            <a:picLocks noChangeAspect="1"/>
          </p:cNvPicPr>
          <p:nvPr/>
        </p:nvPicPr>
        <p:blipFill>
          <a:blip r:embed="rId3"/>
          <a:stretch>
            <a:fillRect/>
          </a:stretch>
        </p:blipFill>
        <p:spPr>
          <a:xfrm>
            <a:off x="4953000" y="800100"/>
            <a:ext cx="2648050" cy="3752850"/>
          </a:xfrm>
          <a:prstGeom prst="rect">
            <a:avLst/>
          </a:prstGeom>
        </p:spPr>
      </p:pic>
    </p:spTree>
    <p:extLst>
      <p:ext uri="{BB962C8B-B14F-4D97-AF65-F5344CB8AC3E}">
        <p14:creationId xmlns:p14="http://schemas.microsoft.com/office/powerpoint/2010/main" val="27293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Don’t be afraid!</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721670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be afraid</a:t>
            </a:r>
          </a:p>
        </p:txBody>
      </p:sp>
      <p:sp>
        <p:nvSpPr>
          <p:cNvPr id="4" name="Slide Number Placeholder 3"/>
          <p:cNvSpPr>
            <a:spLocks noGrp="1"/>
          </p:cNvSpPr>
          <p:nvPr>
            <p:ph type="sldNum" sz="quarter" idx="11"/>
          </p:nvPr>
        </p:nvSpPr>
        <p:spPr/>
        <p:txBody>
          <a:bodyPr/>
          <a:lstStyle/>
          <a:p>
            <a:fld id="{8C643806-CA3A-2345-86A9-8492AD97AE76}" type="slidenum">
              <a:rPr lang="en-US" smtClean="0"/>
              <a:pPr/>
              <a:t>8</a:t>
            </a:fld>
            <a:endParaRPr lang="en-US" dirty="0"/>
          </a:p>
        </p:txBody>
      </p:sp>
      <p:sp>
        <p:nvSpPr>
          <p:cNvPr id="5" name="Text Placeholder 4"/>
          <p:cNvSpPr>
            <a:spLocks noGrp="1"/>
          </p:cNvSpPr>
          <p:nvPr>
            <p:ph type="body" sz="quarter" idx="13"/>
          </p:nvPr>
        </p:nvSpPr>
        <p:spPr>
          <a:xfrm>
            <a:off x="228600" y="971550"/>
            <a:ext cx="3352800" cy="3028950"/>
          </a:xfrm>
        </p:spPr>
        <p:txBody>
          <a:bodyPr/>
          <a:lstStyle/>
          <a:p>
            <a:r>
              <a:rPr lang="en-US" dirty="0"/>
              <a:t>You don’t have to know everything.</a:t>
            </a:r>
          </a:p>
          <a:p>
            <a:r>
              <a:rPr lang="en-US" dirty="0"/>
              <a:t>If you aren’t sure if your idea is good, try it out by giving a lightning talk. You’ll find out whether this is something you want to talk about.</a:t>
            </a:r>
          </a:p>
        </p:txBody>
      </p:sp>
      <p:pic>
        <p:nvPicPr>
          <p:cNvPr id="3" name="Picture 2">
            <a:extLst>
              <a:ext uri="{FF2B5EF4-FFF2-40B4-BE49-F238E27FC236}">
                <a16:creationId xmlns:a16="http://schemas.microsoft.com/office/drawing/2014/main" id="{7A0C37BC-4A13-3445-9C8F-3801A3AAEE17}"/>
              </a:ext>
            </a:extLst>
          </p:cNvPr>
          <p:cNvPicPr>
            <a:picLocks noChangeAspect="1"/>
          </p:cNvPicPr>
          <p:nvPr/>
        </p:nvPicPr>
        <p:blipFill>
          <a:blip r:embed="rId3"/>
          <a:stretch>
            <a:fillRect/>
          </a:stretch>
        </p:blipFill>
        <p:spPr>
          <a:xfrm>
            <a:off x="3792305" y="971550"/>
            <a:ext cx="4780195" cy="3581400"/>
          </a:xfrm>
          <a:prstGeom prst="rect">
            <a:avLst/>
          </a:prstGeom>
        </p:spPr>
      </p:pic>
    </p:spTree>
    <p:extLst>
      <p:ext uri="{BB962C8B-B14F-4D97-AF65-F5344CB8AC3E}">
        <p14:creationId xmlns:p14="http://schemas.microsoft.com/office/powerpoint/2010/main" val="288639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n-US" sz="4000" cap="none" dirty="0">
                <a:solidFill>
                  <a:schemeClr val="bg1"/>
                </a:solidFill>
              </a:rPr>
              <a:t>Putting your talk together</a:t>
            </a:r>
          </a:p>
        </p:txBody>
      </p:sp>
      <p:cxnSp>
        <p:nvCxnSpPr>
          <p:cNvPr id="5" name="Straight Connector 4"/>
          <p:cNvCxnSpPr/>
          <p:nvPr/>
        </p:nvCxnSpPr>
        <p:spPr>
          <a:xfrm>
            <a:off x="838200" y="2876550"/>
            <a:ext cx="533400" cy="0"/>
          </a:xfrm>
          <a:prstGeom prst="line">
            <a:avLst/>
          </a:prstGeom>
          <a:ln w="76200" cmpd="sng">
            <a:solidFill>
              <a:srgbClr val="EC5E2E"/>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8600" y="4476750"/>
            <a:ext cx="8763000" cy="609600"/>
          </a:xfrm>
          <a:prstGeom prst="rect">
            <a:avLst/>
          </a:prstGeom>
          <a:solidFill>
            <a:srgbClr val="1352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7375E"/>
              </a:solidFill>
            </a:endParaRPr>
          </a:p>
        </p:txBody>
      </p:sp>
    </p:spTree>
    <p:extLst>
      <p:ext uri="{BB962C8B-B14F-4D97-AF65-F5344CB8AC3E}">
        <p14:creationId xmlns:p14="http://schemas.microsoft.com/office/powerpoint/2010/main" val="3121338417"/>
      </p:ext>
    </p:extLst>
  </p:cSld>
  <p:clrMapOvr>
    <a:masterClrMapping/>
  </p:clrMapOvr>
</p:sld>
</file>

<file path=ppt/theme/theme1.xml><?xml version="1.0" encoding="utf-8"?>
<a:theme xmlns:a="http://schemas.openxmlformats.org/drawingml/2006/main" name="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Footer">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C5E2E"/>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a:solidFill>
            <a:schemeClr val="accent1">
              <a:lumMod val="40000"/>
              <a:lumOff val="60000"/>
            </a:schemeClr>
          </a:solidFill>
        </a:ln>
      </a:spPr>
      <a:bodyPr rtlCol="0" anchor="ctr"/>
      <a:lstStyle>
        <a:defPPr>
          <a:defRPr sz="1400" dirty="0">
            <a:solidFill>
              <a:srgbClr val="17375E"/>
            </a:solidFill>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bg1">
              <a:lumMod val="65000"/>
            </a:schemeClr>
          </a:solidFill>
          <a:headEnd type="none"/>
          <a:tailEnd type="triangle"/>
        </a:ln>
        <a:effectLst/>
      </a:spPr>
      <a:bodyPr/>
      <a:lstStyle/>
      <a:style>
        <a:lnRef idx="2">
          <a:schemeClr val="accent1"/>
        </a:lnRef>
        <a:fillRef idx="0">
          <a:schemeClr val="accent1"/>
        </a:fillRef>
        <a:effectRef idx="1">
          <a:schemeClr val="accent1"/>
        </a:effectRef>
        <a:fontRef idx="minor">
          <a:schemeClr val="tx1"/>
        </a:fontRef>
      </a:style>
    </a:lnDef>
    <a:txDef>
      <a:spPr/>
      <a:bodyPr/>
      <a:lstStyle>
        <a:defPPr>
          <a:defRPr sz="4000" dirty="0">
            <a:solidFill>
              <a:srgbClr val="000000"/>
            </a:solidFill>
            <a:latin typeface="Century Gothic"/>
            <a:cs typeface="Century Gothic"/>
          </a:defRPr>
        </a:defPPr>
      </a:lstStyle>
    </a:txDef>
  </a:objectDefaults>
  <a:extraClrSchemeLst/>
</a:theme>
</file>

<file path=ppt/theme/theme3.xml><?xml version="1.0" encoding="utf-8"?>
<a:theme xmlns:a="http://schemas.openxmlformats.org/drawingml/2006/main" name="Page #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36758</TotalTime>
  <Words>1570</Words>
  <Application>Microsoft Macintosh PowerPoint</Application>
  <PresentationFormat>On-screen Show (16:9)</PresentationFormat>
  <Paragraphs>229</Paragraphs>
  <Slides>31</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Century Gothic</vt:lpstr>
      <vt:lpstr>Franklin Gothic Book</vt:lpstr>
      <vt:lpstr>Franklin Gothic Medium</vt:lpstr>
      <vt:lpstr>Georgia</vt:lpstr>
      <vt:lpstr>Helvetica Neue Bold Condensed</vt:lpstr>
      <vt:lpstr>Lucida Grande</vt:lpstr>
      <vt:lpstr>Times</vt:lpstr>
      <vt:lpstr>Basic</vt:lpstr>
      <vt:lpstr>Full Footer</vt:lpstr>
      <vt:lpstr>Page # Only</vt:lpstr>
      <vt:lpstr>PowerPoint Presentation</vt:lpstr>
      <vt:lpstr>How to give a drupal camp talk!</vt:lpstr>
      <vt:lpstr>Who am i?</vt:lpstr>
      <vt:lpstr>What we’ll cover</vt:lpstr>
      <vt:lpstr>Be excited about something!</vt:lpstr>
      <vt:lpstr>Be excited!</vt:lpstr>
      <vt:lpstr>Don’t be afraid!</vt:lpstr>
      <vt:lpstr>Don’t be afraid</vt:lpstr>
      <vt:lpstr>Putting your talk together</vt:lpstr>
      <vt:lpstr>What do you like in a talk?</vt:lpstr>
      <vt:lpstr>Memes</vt:lpstr>
      <vt:lpstr>Cat pictures</vt:lpstr>
      <vt:lpstr>Prepare</vt:lpstr>
      <vt:lpstr>prepare</vt:lpstr>
      <vt:lpstr>Practice</vt:lpstr>
      <vt:lpstr>Practice</vt:lpstr>
      <vt:lpstr>Present</vt:lpstr>
      <vt:lpstr>present</vt:lpstr>
      <vt:lpstr>present</vt:lpstr>
      <vt:lpstr>present</vt:lpstr>
      <vt:lpstr>present</vt:lpstr>
      <vt:lpstr>Don’t self-sabotage</vt:lpstr>
      <vt:lpstr>Don’t self sabotage</vt:lpstr>
      <vt:lpstr>Do it!</vt:lpstr>
      <vt:lpstr>Submitting your talk</vt:lpstr>
      <vt:lpstr>Submitting your talk</vt:lpstr>
      <vt:lpstr>What to expect</vt:lpstr>
      <vt:lpstr>Before you present</vt:lpstr>
      <vt:lpstr>Presenting</vt:lpstr>
      <vt:lpstr>Q&amp;A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Mission</dc:title>
  <dc:creator>Jonathan Franks</dc:creator>
  <cp:lastModifiedBy>Jonathan Franks</cp:lastModifiedBy>
  <cp:revision>329</cp:revision>
  <cp:lastPrinted>2013-10-01T21:07:00Z</cp:lastPrinted>
  <dcterms:created xsi:type="dcterms:W3CDTF">2013-09-24T16:33:18Z</dcterms:created>
  <dcterms:modified xsi:type="dcterms:W3CDTF">2019-03-21T14:42:51Z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64499;19981357</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2013-04-19T13:33:28-0500</vt:lpwstr>
  </property>
  <property fmtid="{D5CDD505-2E9C-101B-9397-08002B2CF9AE}" pid="9" name="Offisync_ProviderName">
    <vt:lpwstr>Central Desktop</vt:lpwstr>
  </property>
</Properties>
</file>